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22" r:id="rId2"/>
    <p:sldMasterId id="2147483740" r:id="rId3"/>
    <p:sldMasterId id="2147483752" r:id="rId4"/>
    <p:sldMasterId id="2147483776" r:id="rId5"/>
    <p:sldMasterId id="2147483788" r:id="rId6"/>
    <p:sldMasterId id="2147483824" r:id="rId7"/>
    <p:sldMasterId id="2147483836" r:id="rId8"/>
  </p:sldMasterIdLst>
  <p:sldIdLst>
    <p:sldId id="256" r:id="rId9"/>
    <p:sldId id="257" r:id="rId10"/>
    <p:sldId id="258" r:id="rId11"/>
    <p:sldId id="260" r:id="rId12"/>
    <p:sldId id="259" r:id="rId13"/>
    <p:sldId id="261" r:id="rId14"/>
    <p:sldId id="263" r:id="rId15"/>
    <p:sldId id="264" r:id="rId16"/>
    <p:sldId id="262" r:id="rId17"/>
    <p:sldId id="265" r:id="rId18"/>
    <p:sldId id="266" r:id="rId19"/>
    <p:sldId id="268" r:id="rId20"/>
    <p:sldId id="269" r:id="rId21"/>
    <p:sldId id="270" r:id="rId22"/>
    <p:sldId id="271" r:id="rId23"/>
    <p:sldId id="272" r:id="rId24"/>
    <p:sldId id="283" r:id="rId25"/>
    <p:sldId id="273" r:id="rId26"/>
    <p:sldId id="274" r:id="rId27"/>
    <p:sldId id="275" r:id="rId28"/>
    <p:sldId id="276" r:id="rId29"/>
    <p:sldId id="277" r:id="rId30"/>
    <p:sldId id="278" r:id="rId31"/>
    <p:sldId id="280" r:id="rId32"/>
    <p:sldId id="279" r:id="rId33"/>
    <p:sldId id="281" r:id="rId34"/>
    <p:sldId id="287" r:id="rId35"/>
    <p:sldId id="284" r:id="rId36"/>
    <p:sldId id="285" r:id="rId37"/>
    <p:sldId id="288" r:id="rId38"/>
    <p:sldId id="286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0000FF"/>
    <a:srgbClr val="66CC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/>
    <p:restoredTop sz="94807"/>
  </p:normalViewPr>
  <p:slideViewPr>
    <p:cSldViewPr snapToGrid="0">
      <p:cViewPr varScale="1">
        <p:scale>
          <a:sx n="122" d="100"/>
          <a:sy n="122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70AA7-698B-4C8E-AC72-EE1A995610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488FBBD-4740-4A14-82E6-1E8D28AE815D}">
      <dgm:prSet phldrT="[Văn bản]"/>
      <dgm:spPr>
        <a:solidFill>
          <a:srgbClr val="66CCFF"/>
        </a:solidFill>
      </dgm:spPr>
      <dgm:t>
        <a:bodyPr/>
        <a:lstStyle/>
        <a:p>
          <a:r>
            <a:rPr lang="vi-VN" dirty="0">
              <a:solidFill>
                <a:srgbClr val="FF0000"/>
              </a:solidFill>
            </a:rPr>
            <a:t>2.1. </a:t>
          </a:r>
          <a:r>
            <a:rPr lang="vi-VN" dirty="0" err="1">
              <a:solidFill>
                <a:srgbClr val="FF0000"/>
              </a:solidFill>
            </a:rPr>
            <a:t>Chủ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nghĩa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Mác</a:t>
          </a:r>
          <a:r>
            <a:rPr lang="vi-VN" dirty="0">
              <a:solidFill>
                <a:srgbClr val="FF0000"/>
              </a:solidFill>
            </a:rPr>
            <a:t> – </a:t>
          </a:r>
          <a:r>
            <a:rPr lang="vi-VN" dirty="0" err="1">
              <a:solidFill>
                <a:srgbClr val="FF0000"/>
              </a:solidFill>
            </a:rPr>
            <a:t>Lênin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về</a:t>
          </a:r>
          <a:r>
            <a:rPr lang="vi-VN" dirty="0">
              <a:solidFill>
                <a:srgbClr val="FF0000"/>
              </a:solidFill>
            </a:rPr>
            <a:t> tôn </a:t>
          </a:r>
          <a:r>
            <a:rPr lang="vi-VN" dirty="0" err="1">
              <a:solidFill>
                <a:srgbClr val="FF0000"/>
              </a:solidFill>
            </a:rPr>
            <a:t>giáo</a:t>
          </a:r>
          <a:endParaRPr lang="en-US" dirty="0">
            <a:solidFill>
              <a:srgbClr val="FF0000"/>
            </a:solidFill>
          </a:endParaRPr>
        </a:p>
      </dgm:t>
    </dgm:pt>
    <dgm:pt modelId="{6DFB8A6A-FAF3-486E-8268-F164625DBE67}" type="parTrans" cxnId="{58508C12-8F23-4DBC-B0A5-3859F41E602D}">
      <dgm:prSet/>
      <dgm:spPr/>
      <dgm:t>
        <a:bodyPr/>
        <a:lstStyle/>
        <a:p>
          <a:endParaRPr lang="en-US"/>
        </a:p>
      </dgm:t>
    </dgm:pt>
    <dgm:pt modelId="{6FFBF498-A086-48A6-BF8B-F6EB06B51A0E}" type="sibTrans" cxnId="{58508C12-8F23-4DBC-B0A5-3859F41E602D}">
      <dgm:prSet/>
      <dgm:spPr/>
      <dgm:t>
        <a:bodyPr/>
        <a:lstStyle/>
        <a:p>
          <a:endParaRPr lang="en-US"/>
        </a:p>
      </dgm:t>
    </dgm:pt>
    <dgm:pt modelId="{0CF30C2F-90B5-429D-BC39-F531369EE9D9}">
      <dgm:prSet phldrT="[Văn bản]" phldr="1"/>
      <dgm:spPr/>
      <dgm:t>
        <a:bodyPr/>
        <a:lstStyle/>
        <a:p>
          <a:endParaRPr lang="en-US"/>
        </a:p>
      </dgm:t>
    </dgm:pt>
    <dgm:pt modelId="{86026DE8-B1D6-4A53-A993-8298834AEEC4}" type="parTrans" cxnId="{6EB6DBB3-44C6-4C5B-A119-88B04F914BE4}">
      <dgm:prSet/>
      <dgm:spPr/>
      <dgm:t>
        <a:bodyPr/>
        <a:lstStyle/>
        <a:p>
          <a:endParaRPr lang="en-US"/>
        </a:p>
      </dgm:t>
    </dgm:pt>
    <dgm:pt modelId="{350CC2A7-5663-4DF4-8EA4-EA0FA28F8FB9}" type="sibTrans" cxnId="{6EB6DBB3-44C6-4C5B-A119-88B04F914BE4}">
      <dgm:prSet/>
      <dgm:spPr/>
      <dgm:t>
        <a:bodyPr/>
        <a:lstStyle/>
        <a:p>
          <a:endParaRPr lang="en-US"/>
        </a:p>
      </dgm:t>
    </dgm:pt>
    <dgm:pt modelId="{7F609DDC-BB35-4A9D-B3C3-92BF471276E1}">
      <dgm:prSet phldrT="[Văn bản]"/>
      <dgm:spPr/>
      <dgm:t>
        <a:bodyPr/>
        <a:lstStyle/>
        <a:p>
          <a:r>
            <a:rPr lang="vi-VN" dirty="0"/>
            <a:t>2.2. Nguyên tắc giải quyết vấn đề tôn giáo trong thời kỳ quá độ lên CNXH</a:t>
          </a:r>
          <a:endParaRPr lang="en-US" dirty="0"/>
        </a:p>
      </dgm:t>
    </dgm:pt>
    <dgm:pt modelId="{F481A4F1-E59B-4B30-82B7-7EFC1AD89437}" type="parTrans" cxnId="{2DE6AAFF-4946-45DF-A647-1886704E20C2}">
      <dgm:prSet/>
      <dgm:spPr/>
      <dgm:t>
        <a:bodyPr/>
        <a:lstStyle/>
        <a:p>
          <a:endParaRPr lang="en-US"/>
        </a:p>
      </dgm:t>
    </dgm:pt>
    <dgm:pt modelId="{0ABB9B6A-8614-4A7B-A060-C2995BF662B4}" type="sibTrans" cxnId="{2DE6AAFF-4946-45DF-A647-1886704E20C2}">
      <dgm:prSet/>
      <dgm:spPr/>
      <dgm:t>
        <a:bodyPr/>
        <a:lstStyle/>
        <a:p>
          <a:endParaRPr lang="en-US"/>
        </a:p>
      </dgm:t>
    </dgm:pt>
    <dgm:pt modelId="{0833A47E-4AC0-4E5F-9071-DCAC70F410CD}">
      <dgm:prSet phldrT="[Văn bản]" phldr="1"/>
      <dgm:spPr/>
      <dgm:t>
        <a:bodyPr/>
        <a:lstStyle/>
        <a:p>
          <a:endParaRPr lang="en-US"/>
        </a:p>
      </dgm:t>
    </dgm:pt>
    <dgm:pt modelId="{729C4785-3AAB-4A4A-BE88-968EB7F789C2}" type="parTrans" cxnId="{FDAAEE18-FE80-448A-95A0-366C1053B2F0}">
      <dgm:prSet/>
      <dgm:spPr/>
      <dgm:t>
        <a:bodyPr/>
        <a:lstStyle/>
        <a:p>
          <a:endParaRPr lang="en-US"/>
        </a:p>
      </dgm:t>
    </dgm:pt>
    <dgm:pt modelId="{36F612B2-0622-425B-9113-0A1881F6FCD6}" type="sibTrans" cxnId="{FDAAEE18-FE80-448A-95A0-366C1053B2F0}">
      <dgm:prSet/>
      <dgm:spPr/>
      <dgm:t>
        <a:bodyPr/>
        <a:lstStyle/>
        <a:p>
          <a:endParaRPr lang="en-US"/>
        </a:p>
      </dgm:t>
    </dgm:pt>
    <dgm:pt modelId="{A546FC67-1F48-49F6-AA57-9F3633833DE5}" type="pres">
      <dgm:prSet presAssocID="{55370AA7-698B-4C8E-AC72-EE1A9956101E}" presName="linear" presStyleCnt="0">
        <dgm:presLayoutVars>
          <dgm:animLvl val="lvl"/>
          <dgm:resizeHandles val="exact"/>
        </dgm:presLayoutVars>
      </dgm:prSet>
      <dgm:spPr/>
    </dgm:pt>
    <dgm:pt modelId="{740A9132-077C-4C6C-821F-8C34EA109917}" type="pres">
      <dgm:prSet presAssocID="{0488FBBD-4740-4A14-82E6-1E8D28AE815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918B11-A1EA-480B-BA2E-38C609303035}" type="pres">
      <dgm:prSet presAssocID="{0488FBBD-4740-4A14-82E6-1E8D28AE815D}" presName="childText" presStyleLbl="revTx" presStyleIdx="0" presStyleCnt="2">
        <dgm:presLayoutVars>
          <dgm:bulletEnabled val="1"/>
        </dgm:presLayoutVars>
      </dgm:prSet>
      <dgm:spPr/>
    </dgm:pt>
    <dgm:pt modelId="{99DF749C-70A0-4DC5-A2A0-D3549215A99A}" type="pres">
      <dgm:prSet presAssocID="{7F609DDC-BB35-4A9D-B3C3-92BF471276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484A728-3C12-446C-AF2B-E92489981C2E}" type="pres">
      <dgm:prSet presAssocID="{7F609DDC-BB35-4A9D-B3C3-92BF471276E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8508C12-8F23-4DBC-B0A5-3859F41E602D}" srcId="{55370AA7-698B-4C8E-AC72-EE1A9956101E}" destId="{0488FBBD-4740-4A14-82E6-1E8D28AE815D}" srcOrd="0" destOrd="0" parTransId="{6DFB8A6A-FAF3-486E-8268-F164625DBE67}" sibTransId="{6FFBF498-A086-48A6-BF8B-F6EB06B51A0E}"/>
    <dgm:cxn modelId="{FDAAEE18-FE80-448A-95A0-366C1053B2F0}" srcId="{7F609DDC-BB35-4A9D-B3C3-92BF471276E1}" destId="{0833A47E-4AC0-4E5F-9071-DCAC70F410CD}" srcOrd="0" destOrd="0" parTransId="{729C4785-3AAB-4A4A-BE88-968EB7F789C2}" sibTransId="{36F612B2-0622-425B-9113-0A1881F6FCD6}"/>
    <dgm:cxn modelId="{D4546531-41CD-4625-9073-2ADD3641DABB}" type="presOf" srcId="{55370AA7-698B-4C8E-AC72-EE1A9956101E}" destId="{A546FC67-1F48-49F6-AA57-9F3633833DE5}" srcOrd="0" destOrd="0" presId="urn:microsoft.com/office/officeart/2005/8/layout/vList2"/>
    <dgm:cxn modelId="{C8F62A70-5784-4C1F-AA7A-E8102994DF92}" type="presOf" srcId="{0833A47E-4AC0-4E5F-9071-DCAC70F410CD}" destId="{3484A728-3C12-446C-AF2B-E92489981C2E}" srcOrd="0" destOrd="0" presId="urn:microsoft.com/office/officeart/2005/8/layout/vList2"/>
    <dgm:cxn modelId="{B06EF1A3-B12E-44A6-921A-DF3FEA9CE78C}" type="presOf" srcId="{0488FBBD-4740-4A14-82E6-1E8D28AE815D}" destId="{740A9132-077C-4C6C-821F-8C34EA109917}" srcOrd="0" destOrd="0" presId="urn:microsoft.com/office/officeart/2005/8/layout/vList2"/>
    <dgm:cxn modelId="{6EB6DBB3-44C6-4C5B-A119-88B04F914BE4}" srcId="{0488FBBD-4740-4A14-82E6-1E8D28AE815D}" destId="{0CF30C2F-90B5-429D-BC39-F531369EE9D9}" srcOrd="0" destOrd="0" parTransId="{86026DE8-B1D6-4A53-A993-8298834AEEC4}" sibTransId="{350CC2A7-5663-4DF4-8EA4-EA0FA28F8FB9}"/>
    <dgm:cxn modelId="{BDCCE7C2-46C2-4FF3-A3D5-D062A4328C4C}" type="presOf" srcId="{0CF30C2F-90B5-429D-BC39-F531369EE9D9}" destId="{1D918B11-A1EA-480B-BA2E-38C609303035}" srcOrd="0" destOrd="0" presId="urn:microsoft.com/office/officeart/2005/8/layout/vList2"/>
    <dgm:cxn modelId="{71BE88C5-9164-41E1-92F2-847389B9915A}" type="presOf" srcId="{7F609DDC-BB35-4A9D-B3C3-92BF471276E1}" destId="{99DF749C-70A0-4DC5-A2A0-D3549215A99A}" srcOrd="0" destOrd="0" presId="urn:microsoft.com/office/officeart/2005/8/layout/vList2"/>
    <dgm:cxn modelId="{2DE6AAFF-4946-45DF-A647-1886704E20C2}" srcId="{55370AA7-698B-4C8E-AC72-EE1A9956101E}" destId="{7F609DDC-BB35-4A9D-B3C3-92BF471276E1}" srcOrd="1" destOrd="0" parTransId="{F481A4F1-E59B-4B30-82B7-7EFC1AD89437}" sibTransId="{0ABB9B6A-8614-4A7B-A060-C2995BF662B4}"/>
    <dgm:cxn modelId="{805C66ED-1005-43E1-BE80-6416863EC107}" type="presParOf" srcId="{A546FC67-1F48-49F6-AA57-9F3633833DE5}" destId="{740A9132-077C-4C6C-821F-8C34EA109917}" srcOrd="0" destOrd="0" presId="urn:microsoft.com/office/officeart/2005/8/layout/vList2"/>
    <dgm:cxn modelId="{C6FEFC7A-132F-41E8-B48F-42DBA90CEB7C}" type="presParOf" srcId="{A546FC67-1F48-49F6-AA57-9F3633833DE5}" destId="{1D918B11-A1EA-480B-BA2E-38C609303035}" srcOrd="1" destOrd="0" presId="urn:microsoft.com/office/officeart/2005/8/layout/vList2"/>
    <dgm:cxn modelId="{B9897C6E-1DA5-4DF6-8CAD-12401F24DCB7}" type="presParOf" srcId="{A546FC67-1F48-49F6-AA57-9F3633833DE5}" destId="{99DF749C-70A0-4DC5-A2A0-D3549215A99A}" srcOrd="2" destOrd="0" presId="urn:microsoft.com/office/officeart/2005/8/layout/vList2"/>
    <dgm:cxn modelId="{70146556-1602-4FDB-9531-D13DF29485A1}" type="presParOf" srcId="{A546FC67-1F48-49F6-AA57-9F3633833DE5}" destId="{3484A728-3C12-446C-AF2B-E92489981C2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75E3FE-16B7-4E0D-84A0-C48EE2FF7D29}" type="doc">
      <dgm:prSet loTypeId="urn:microsoft.com/office/officeart/2005/8/layout/hProcess4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572B10-E50F-49D5-9A43-AC1569DAB920}">
      <dgm:prSet phldrT="[Văn bản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Tôn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giáo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tượng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XH </a:t>
          </a:r>
          <a:r>
            <a:rPr lang="en-US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VH 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do con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sáng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vi-V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ra</a:t>
          </a:r>
          <a:endParaRPr lang="en-US" sz="24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A1B408-1604-417E-AC8A-4E4057779A62}" type="parTrans" cxnId="{B5B9111D-C2A0-4661-AA72-84C688C8CA9D}">
      <dgm:prSet/>
      <dgm:spPr/>
      <dgm:t>
        <a:bodyPr/>
        <a:lstStyle/>
        <a:p>
          <a:endParaRPr lang="en-US"/>
        </a:p>
      </dgm:t>
    </dgm:pt>
    <dgm:pt modelId="{F07A8DEB-BACE-499F-8B00-2E3CE873223D}" type="sibTrans" cxnId="{B5B9111D-C2A0-4661-AA72-84C688C8CA9D}">
      <dgm:prSet/>
      <dgm:spPr/>
      <dgm:t>
        <a:bodyPr/>
        <a:lstStyle/>
        <a:p>
          <a:endParaRPr lang="en-US"/>
        </a:p>
      </dgm:t>
    </dgm:pt>
    <dgm:pt modelId="{3B8C647B-2FFA-4588-922F-9BD812B70240}">
      <dgm:prSet phldrT="[Văn bản]" custT="1"/>
      <dgm:spPr/>
      <dgm:t>
        <a:bodyPr/>
        <a:lstStyle/>
        <a:p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Phản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ánh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ước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mơ,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khát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vọng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5D3F19-1B38-49F1-A7D8-2C58266AF5F9}" type="parTrans" cxnId="{265B947A-A185-4D0E-B2F2-134AE02F9DAF}">
      <dgm:prSet/>
      <dgm:spPr/>
      <dgm:t>
        <a:bodyPr/>
        <a:lstStyle/>
        <a:p>
          <a:endParaRPr lang="en-US"/>
        </a:p>
      </dgm:t>
    </dgm:pt>
    <dgm:pt modelId="{267CA4BA-9197-4E98-89C4-395D76D5D085}" type="sibTrans" cxnId="{265B947A-A185-4D0E-B2F2-134AE02F9DAF}">
      <dgm:prSet/>
      <dgm:spPr/>
      <dgm:t>
        <a:bodyPr/>
        <a:lstStyle/>
        <a:p>
          <a:endParaRPr lang="en-US"/>
        </a:p>
      </dgm:t>
    </dgm:pt>
    <dgm:pt modelId="{7451A925-B720-4941-BA63-E1EE84161A65}">
      <dgm:prSet phldrT="[Văn bản]" custT="1"/>
      <dgm:spPr/>
      <dgm:t>
        <a:bodyPr/>
        <a:lstStyle/>
        <a:p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Sinh ra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sản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xuất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2305E7-A541-4977-B364-E4293B97AAEC}" type="parTrans" cxnId="{015A0E37-415B-4E1A-B765-451D89D6B5D1}">
      <dgm:prSet/>
      <dgm:spPr/>
      <dgm:t>
        <a:bodyPr/>
        <a:lstStyle/>
        <a:p>
          <a:endParaRPr lang="en-US"/>
        </a:p>
      </dgm:t>
    </dgm:pt>
    <dgm:pt modelId="{C3E30E69-1CA9-43A4-9042-7B4F57CF9BF9}" type="sibTrans" cxnId="{015A0E37-415B-4E1A-B765-451D89D6B5D1}">
      <dgm:prSet/>
      <dgm:spPr/>
      <dgm:t>
        <a:bodyPr/>
        <a:lstStyle/>
        <a:p>
          <a:endParaRPr lang="en-US"/>
        </a:p>
      </dgm:t>
    </dgm:pt>
    <dgm:pt modelId="{AA5A0933-37EF-40C4-BD91-EEFEEDB85340}">
      <dgm:prSet phldrT="[Văn bản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pPr>
            <a:spcAft>
              <a:spcPts val="0"/>
            </a:spcAft>
          </a:pPr>
          <a:r>
            <a:rPr lang="vi-VN" dirty="0">
              <a:solidFill>
                <a:srgbClr val="C00000"/>
              </a:solidFill>
            </a:rPr>
            <a:t>Tôn </a:t>
          </a:r>
          <a:r>
            <a:rPr lang="vi-VN" dirty="0" err="1">
              <a:solidFill>
                <a:srgbClr val="C00000"/>
              </a:solidFill>
            </a:rPr>
            <a:t>giáo</a:t>
          </a:r>
          <a:r>
            <a:rPr lang="vi-VN" dirty="0">
              <a:solidFill>
                <a:srgbClr val="C00000"/>
              </a:solidFill>
            </a:rPr>
            <a:t> mang </a:t>
          </a:r>
        </a:p>
        <a:p>
          <a:pPr>
            <a:spcAft>
              <a:spcPts val="0"/>
            </a:spcAft>
          </a:pPr>
          <a:r>
            <a:rPr lang="vi-VN" dirty="0" err="1">
              <a:solidFill>
                <a:srgbClr val="C00000"/>
              </a:solidFill>
            </a:rPr>
            <a:t>thế</a:t>
          </a:r>
          <a:r>
            <a:rPr lang="vi-VN" dirty="0">
              <a:solidFill>
                <a:srgbClr val="C00000"/>
              </a:solidFill>
            </a:rPr>
            <a:t> </a:t>
          </a:r>
          <a:r>
            <a:rPr lang="vi-VN" dirty="0" err="1">
              <a:solidFill>
                <a:srgbClr val="C00000"/>
              </a:solidFill>
            </a:rPr>
            <a:t>giới</a:t>
          </a:r>
          <a:r>
            <a:rPr lang="vi-VN" dirty="0">
              <a:solidFill>
                <a:srgbClr val="C00000"/>
              </a:solidFill>
            </a:rPr>
            <a:t> quan </a:t>
          </a:r>
          <a:endParaRPr lang="en-US" dirty="0">
            <a:solidFill>
              <a:srgbClr val="C00000"/>
            </a:solidFill>
          </a:endParaRPr>
        </a:p>
        <a:p>
          <a:pPr>
            <a:spcAft>
              <a:spcPts val="0"/>
            </a:spcAft>
          </a:pPr>
          <a:r>
            <a:rPr lang="vi-VN" dirty="0">
              <a:solidFill>
                <a:srgbClr val="C00000"/>
              </a:solidFill>
            </a:rPr>
            <a:t>duy tâm</a:t>
          </a:r>
          <a:endParaRPr lang="en-US" dirty="0">
            <a:solidFill>
              <a:srgbClr val="C00000"/>
            </a:solidFill>
          </a:endParaRPr>
        </a:p>
      </dgm:t>
    </dgm:pt>
    <dgm:pt modelId="{433B5088-76DD-494E-A1A9-7A2C39BE0CB4}" type="parTrans" cxnId="{14E1D5AD-2671-4C89-98F2-17CBA71371BE}">
      <dgm:prSet/>
      <dgm:spPr/>
      <dgm:t>
        <a:bodyPr/>
        <a:lstStyle/>
        <a:p>
          <a:endParaRPr lang="en-US"/>
        </a:p>
      </dgm:t>
    </dgm:pt>
    <dgm:pt modelId="{D920CB2D-450D-49F2-8815-567107F90B88}" type="sibTrans" cxnId="{14E1D5AD-2671-4C89-98F2-17CBA71371BE}">
      <dgm:prSet/>
      <dgm:spPr/>
      <dgm:t>
        <a:bodyPr/>
        <a:lstStyle/>
        <a:p>
          <a:endParaRPr lang="en-US"/>
        </a:p>
      </dgm:t>
    </dgm:pt>
    <dgm:pt modelId="{CC6527B4-E422-47DC-B2D7-4BB3C67C6D63}">
      <dgm:prSet phldrT="[Văn bản]"/>
      <dgm:spPr/>
      <dgm:t>
        <a:bodyPr/>
        <a:lstStyle/>
        <a:p>
          <a:r>
            <a:rPr lang="vi-VN" dirty="0" err="1"/>
            <a:t>Khác</a:t>
          </a:r>
          <a:r>
            <a:rPr lang="vi-VN" dirty="0"/>
            <a:t> </a:t>
          </a:r>
          <a:r>
            <a:rPr lang="vi-VN" dirty="0" err="1"/>
            <a:t>biệt</a:t>
          </a:r>
          <a:r>
            <a:rPr lang="vi-VN" dirty="0"/>
            <a:t> </a:t>
          </a:r>
          <a:r>
            <a:rPr lang="vi-VN" dirty="0" err="1"/>
            <a:t>với</a:t>
          </a:r>
          <a:r>
            <a:rPr lang="vi-VN" dirty="0"/>
            <a:t> </a:t>
          </a:r>
          <a:r>
            <a:rPr lang="vi-VN" dirty="0" err="1"/>
            <a:t>thế</a:t>
          </a:r>
          <a:r>
            <a:rPr lang="vi-VN" dirty="0"/>
            <a:t> </a:t>
          </a:r>
          <a:r>
            <a:rPr lang="vi-VN" dirty="0" err="1"/>
            <a:t>giới</a:t>
          </a:r>
          <a:r>
            <a:rPr lang="vi-VN" dirty="0"/>
            <a:t> quan duy </a:t>
          </a:r>
          <a:r>
            <a:rPr lang="vi-VN" dirty="0" err="1"/>
            <a:t>vật</a:t>
          </a:r>
          <a:r>
            <a:rPr lang="vi-VN" dirty="0"/>
            <a:t> </a:t>
          </a:r>
          <a:r>
            <a:rPr lang="vi-VN" dirty="0" err="1"/>
            <a:t>biện</a:t>
          </a:r>
          <a:r>
            <a:rPr lang="vi-VN" dirty="0"/>
            <a:t> </a:t>
          </a:r>
          <a:r>
            <a:rPr lang="vi-VN" dirty="0" err="1"/>
            <a:t>chứng</a:t>
          </a:r>
          <a:endParaRPr lang="en-US" dirty="0"/>
        </a:p>
      </dgm:t>
    </dgm:pt>
    <dgm:pt modelId="{2306DC69-4F77-4FD8-A488-F2C9E5F7924F}" type="parTrans" cxnId="{1318A37D-EADF-4229-8B6E-E01E4BDF9CD0}">
      <dgm:prSet/>
      <dgm:spPr/>
      <dgm:t>
        <a:bodyPr/>
        <a:lstStyle/>
        <a:p>
          <a:endParaRPr lang="en-US"/>
        </a:p>
      </dgm:t>
    </dgm:pt>
    <dgm:pt modelId="{960A3518-1870-4076-B786-62EAF9C640CB}" type="sibTrans" cxnId="{1318A37D-EADF-4229-8B6E-E01E4BDF9CD0}">
      <dgm:prSet/>
      <dgm:spPr/>
      <dgm:t>
        <a:bodyPr/>
        <a:lstStyle/>
        <a:p>
          <a:endParaRPr lang="en-US"/>
        </a:p>
      </dgm:t>
    </dgm:pt>
    <dgm:pt modelId="{82D56CFE-077D-4EF2-A5A6-83CF401D493E}">
      <dgm:prSet phldrT="[Văn bản]"/>
      <dgm:spPr/>
      <dgm:t>
        <a:bodyPr/>
        <a:lstStyle/>
        <a:p>
          <a:r>
            <a:rPr lang="vi-VN" dirty="0" err="1"/>
            <a:t>Người</a:t>
          </a:r>
          <a:r>
            <a:rPr lang="vi-VN" dirty="0"/>
            <a:t> </a:t>
          </a:r>
          <a:r>
            <a:rPr lang="vi-VN" dirty="0" err="1"/>
            <a:t>cộng</a:t>
          </a:r>
          <a:r>
            <a:rPr lang="vi-VN" dirty="0"/>
            <a:t> </a:t>
          </a:r>
          <a:r>
            <a:rPr lang="vi-VN" dirty="0" err="1"/>
            <a:t>sản</a:t>
          </a:r>
          <a:r>
            <a:rPr lang="vi-VN" dirty="0"/>
            <a:t> tôn </a:t>
          </a:r>
          <a:r>
            <a:rPr lang="vi-VN" dirty="0" err="1"/>
            <a:t>trọng</a:t>
          </a:r>
          <a:r>
            <a:rPr lang="vi-VN" dirty="0"/>
            <a:t> </a:t>
          </a:r>
          <a:r>
            <a:rPr lang="vi-VN" dirty="0" err="1"/>
            <a:t>quyền</a:t>
          </a:r>
          <a:r>
            <a:rPr lang="vi-VN" dirty="0"/>
            <a:t> </a:t>
          </a:r>
          <a:r>
            <a:rPr lang="vi-VN" dirty="0" err="1"/>
            <a:t>tự</a:t>
          </a:r>
          <a:r>
            <a:rPr lang="vi-VN" dirty="0"/>
            <a:t> do theo </a:t>
          </a:r>
          <a:r>
            <a:rPr lang="vi-VN" dirty="0" err="1"/>
            <a:t>hoặc</a:t>
          </a:r>
          <a:r>
            <a:rPr lang="vi-VN" dirty="0"/>
            <a:t> không theo tôn giao </a:t>
          </a:r>
          <a:r>
            <a:rPr lang="vi-VN" dirty="0" err="1"/>
            <a:t>của</a:t>
          </a:r>
          <a:r>
            <a:rPr lang="vi-VN" dirty="0"/>
            <a:t> nhân dân</a:t>
          </a:r>
          <a:endParaRPr lang="en-US" dirty="0"/>
        </a:p>
      </dgm:t>
    </dgm:pt>
    <dgm:pt modelId="{CD17B023-8298-4DC1-9E55-2EE7D8FEB3D5}" type="parTrans" cxnId="{3721B9D4-0B5A-49D6-A6FA-16DD9128BBCA}">
      <dgm:prSet/>
      <dgm:spPr/>
      <dgm:t>
        <a:bodyPr/>
        <a:lstStyle/>
        <a:p>
          <a:endParaRPr lang="en-US"/>
        </a:p>
      </dgm:t>
    </dgm:pt>
    <dgm:pt modelId="{8785888D-69EA-4B41-A61F-DFAC20671A46}" type="sibTrans" cxnId="{3721B9D4-0B5A-49D6-A6FA-16DD9128BBCA}">
      <dgm:prSet/>
      <dgm:spPr/>
      <dgm:t>
        <a:bodyPr/>
        <a:lstStyle/>
        <a:p>
          <a:endParaRPr lang="en-US"/>
        </a:p>
      </dgm:t>
    </dgm:pt>
    <dgm:pt modelId="{1BB099CA-19B8-4776-A227-CA9CA0AF82D2}" type="pres">
      <dgm:prSet presAssocID="{A375E3FE-16B7-4E0D-84A0-C48EE2FF7D29}" presName="Name0" presStyleCnt="0">
        <dgm:presLayoutVars>
          <dgm:dir/>
          <dgm:animLvl val="lvl"/>
          <dgm:resizeHandles val="exact"/>
        </dgm:presLayoutVars>
      </dgm:prSet>
      <dgm:spPr/>
    </dgm:pt>
    <dgm:pt modelId="{32122AA1-6F96-463F-B7DE-881127C81DEA}" type="pres">
      <dgm:prSet presAssocID="{A375E3FE-16B7-4E0D-84A0-C48EE2FF7D29}" presName="tSp" presStyleCnt="0"/>
      <dgm:spPr/>
    </dgm:pt>
    <dgm:pt modelId="{A64252E7-1A10-4B67-8838-C6827F4FAA7A}" type="pres">
      <dgm:prSet presAssocID="{A375E3FE-16B7-4E0D-84A0-C48EE2FF7D29}" presName="bSp" presStyleCnt="0"/>
      <dgm:spPr/>
    </dgm:pt>
    <dgm:pt modelId="{0AA7C80A-D009-4A43-9C5E-D497D9579F99}" type="pres">
      <dgm:prSet presAssocID="{A375E3FE-16B7-4E0D-84A0-C48EE2FF7D29}" presName="process" presStyleCnt="0"/>
      <dgm:spPr/>
    </dgm:pt>
    <dgm:pt modelId="{78B7C473-D9E6-4745-9372-5A10A833DF2D}" type="pres">
      <dgm:prSet presAssocID="{12572B10-E50F-49D5-9A43-AC1569DAB920}" presName="composite1" presStyleCnt="0"/>
      <dgm:spPr/>
    </dgm:pt>
    <dgm:pt modelId="{6CF4CE6D-648F-4A94-A578-F27865675DAC}" type="pres">
      <dgm:prSet presAssocID="{12572B10-E50F-49D5-9A43-AC1569DAB920}" presName="dummyNode1" presStyleLbl="node1" presStyleIdx="0" presStyleCnt="2"/>
      <dgm:spPr/>
    </dgm:pt>
    <dgm:pt modelId="{55080EDD-87E1-441A-A14C-7ACA9E010556}" type="pres">
      <dgm:prSet presAssocID="{12572B10-E50F-49D5-9A43-AC1569DAB920}" presName="childNode1" presStyleLbl="bgAcc1" presStyleIdx="0" presStyleCnt="2">
        <dgm:presLayoutVars>
          <dgm:bulletEnabled val="1"/>
        </dgm:presLayoutVars>
      </dgm:prSet>
      <dgm:spPr/>
    </dgm:pt>
    <dgm:pt modelId="{F902493A-8DAF-4310-8E33-3630FF944837}" type="pres">
      <dgm:prSet presAssocID="{12572B10-E50F-49D5-9A43-AC1569DAB920}" presName="childNode1tx" presStyleLbl="bgAcc1" presStyleIdx="0" presStyleCnt="2">
        <dgm:presLayoutVars>
          <dgm:bulletEnabled val="1"/>
        </dgm:presLayoutVars>
      </dgm:prSet>
      <dgm:spPr/>
    </dgm:pt>
    <dgm:pt modelId="{FA3F1CBB-7E3F-4F52-9A4E-4B683DE2602F}" type="pres">
      <dgm:prSet presAssocID="{12572B10-E50F-49D5-9A43-AC1569DAB920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AB31A7B5-2EB0-4C1E-AF5E-E353671D8A25}" type="pres">
      <dgm:prSet presAssocID="{12572B10-E50F-49D5-9A43-AC1569DAB920}" presName="connSite1" presStyleCnt="0"/>
      <dgm:spPr/>
    </dgm:pt>
    <dgm:pt modelId="{60F1B879-5EF1-420F-9EBE-B3026B5D542A}" type="pres">
      <dgm:prSet presAssocID="{F07A8DEB-BACE-499F-8B00-2E3CE873223D}" presName="Name9" presStyleLbl="sibTrans2D1" presStyleIdx="0" presStyleCnt="1"/>
      <dgm:spPr/>
    </dgm:pt>
    <dgm:pt modelId="{405E386E-E77C-49A4-9A91-7802E884A4FA}" type="pres">
      <dgm:prSet presAssocID="{AA5A0933-37EF-40C4-BD91-EEFEEDB85340}" presName="composite2" presStyleCnt="0"/>
      <dgm:spPr/>
    </dgm:pt>
    <dgm:pt modelId="{E35A46CC-AE92-43D3-85C3-634C3E2C9171}" type="pres">
      <dgm:prSet presAssocID="{AA5A0933-37EF-40C4-BD91-EEFEEDB85340}" presName="dummyNode2" presStyleLbl="node1" presStyleIdx="0" presStyleCnt="2"/>
      <dgm:spPr/>
    </dgm:pt>
    <dgm:pt modelId="{BCB377C8-3321-4F7E-A106-D261A34FB56D}" type="pres">
      <dgm:prSet presAssocID="{AA5A0933-37EF-40C4-BD91-EEFEEDB85340}" presName="childNode2" presStyleLbl="bgAcc1" presStyleIdx="1" presStyleCnt="2">
        <dgm:presLayoutVars>
          <dgm:bulletEnabled val="1"/>
        </dgm:presLayoutVars>
      </dgm:prSet>
      <dgm:spPr/>
    </dgm:pt>
    <dgm:pt modelId="{E117BF4E-FC64-44C6-A7FB-2089D2FA702D}" type="pres">
      <dgm:prSet presAssocID="{AA5A0933-37EF-40C4-BD91-EEFEEDB85340}" presName="childNode2tx" presStyleLbl="bgAcc1" presStyleIdx="1" presStyleCnt="2">
        <dgm:presLayoutVars>
          <dgm:bulletEnabled val="1"/>
        </dgm:presLayoutVars>
      </dgm:prSet>
      <dgm:spPr/>
    </dgm:pt>
    <dgm:pt modelId="{B9D29644-BCD3-44C7-BB61-EE708B09594A}" type="pres">
      <dgm:prSet presAssocID="{AA5A0933-37EF-40C4-BD91-EEFEEDB85340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6BE93F20-6085-4593-BD44-8E8784D97B75}" type="pres">
      <dgm:prSet presAssocID="{AA5A0933-37EF-40C4-BD91-EEFEEDB85340}" presName="connSite2" presStyleCnt="0"/>
      <dgm:spPr/>
    </dgm:pt>
  </dgm:ptLst>
  <dgm:cxnLst>
    <dgm:cxn modelId="{DFF00207-3661-4702-85EF-1DD6682004FE}" type="presOf" srcId="{F07A8DEB-BACE-499F-8B00-2E3CE873223D}" destId="{60F1B879-5EF1-420F-9EBE-B3026B5D542A}" srcOrd="0" destOrd="0" presId="urn:microsoft.com/office/officeart/2005/8/layout/hProcess4"/>
    <dgm:cxn modelId="{B5B9111D-C2A0-4661-AA72-84C688C8CA9D}" srcId="{A375E3FE-16B7-4E0D-84A0-C48EE2FF7D29}" destId="{12572B10-E50F-49D5-9A43-AC1569DAB920}" srcOrd="0" destOrd="0" parTransId="{ABA1B408-1604-417E-AC8A-4E4057779A62}" sibTransId="{F07A8DEB-BACE-499F-8B00-2E3CE873223D}"/>
    <dgm:cxn modelId="{015A0E37-415B-4E1A-B765-451D89D6B5D1}" srcId="{12572B10-E50F-49D5-9A43-AC1569DAB920}" destId="{7451A925-B720-4941-BA63-E1EE84161A65}" srcOrd="1" destOrd="0" parTransId="{222305E7-A541-4977-B364-E4293B97AAEC}" sibTransId="{C3E30E69-1CA9-43A4-9042-7B4F57CF9BF9}"/>
    <dgm:cxn modelId="{A544343A-8E3F-4533-B3CD-253313A66153}" type="presOf" srcId="{AA5A0933-37EF-40C4-BD91-EEFEEDB85340}" destId="{B9D29644-BCD3-44C7-BB61-EE708B09594A}" srcOrd="0" destOrd="0" presId="urn:microsoft.com/office/officeart/2005/8/layout/hProcess4"/>
    <dgm:cxn modelId="{7C35153E-4586-4F7C-BCDA-A6A35586B203}" type="presOf" srcId="{82D56CFE-077D-4EF2-A5A6-83CF401D493E}" destId="{E117BF4E-FC64-44C6-A7FB-2089D2FA702D}" srcOrd="1" destOrd="1" presId="urn:microsoft.com/office/officeart/2005/8/layout/hProcess4"/>
    <dgm:cxn modelId="{725C3646-8993-4A9D-9AF1-BEE2AAEEA7CF}" type="presOf" srcId="{A375E3FE-16B7-4E0D-84A0-C48EE2FF7D29}" destId="{1BB099CA-19B8-4776-A227-CA9CA0AF82D2}" srcOrd="0" destOrd="0" presId="urn:microsoft.com/office/officeart/2005/8/layout/hProcess4"/>
    <dgm:cxn modelId="{CEAEC765-C2BA-4A1E-A2EE-79EB3C506C1A}" type="presOf" srcId="{7451A925-B720-4941-BA63-E1EE84161A65}" destId="{55080EDD-87E1-441A-A14C-7ACA9E010556}" srcOrd="0" destOrd="1" presId="urn:microsoft.com/office/officeart/2005/8/layout/hProcess4"/>
    <dgm:cxn modelId="{1A707575-DEE5-418E-9045-C39ED57A87F4}" type="presOf" srcId="{CC6527B4-E422-47DC-B2D7-4BB3C67C6D63}" destId="{E117BF4E-FC64-44C6-A7FB-2089D2FA702D}" srcOrd="1" destOrd="0" presId="urn:microsoft.com/office/officeart/2005/8/layout/hProcess4"/>
    <dgm:cxn modelId="{EBADA577-0646-4C36-9949-2060E7BA83FB}" type="presOf" srcId="{3B8C647B-2FFA-4588-922F-9BD812B70240}" destId="{F902493A-8DAF-4310-8E33-3630FF944837}" srcOrd="1" destOrd="0" presId="urn:microsoft.com/office/officeart/2005/8/layout/hProcess4"/>
    <dgm:cxn modelId="{265B947A-A185-4D0E-B2F2-134AE02F9DAF}" srcId="{12572B10-E50F-49D5-9A43-AC1569DAB920}" destId="{3B8C647B-2FFA-4588-922F-9BD812B70240}" srcOrd="0" destOrd="0" parTransId="{235D3F19-1B38-49F1-A7D8-2C58266AF5F9}" sibTransId="{267CA4BA-9197-4E98-89C4-395D76D5D085}"/>
    <dgm:cxn modelId="{EFC19D7A-1150-420F-B4F9-F31DBDFB455D}" type="presOf" srcId="{CC6527B4-E422-47DC-B2D7-4BB3C67C6D63}" destId="{BCB377C8-3321-4F7E-A106-D261A34FB56D}" srcOrd="0" destOrd="0" presId="urn:microsoft.com/office/officeart/2005/8/layout/hProcess4"/>
    <dgm:cxn modelId="{1318A37D-EADF-4229-8B6E-E01E4BDF9CD0}" srcId="{AA5A0933-37EF-40C4-BD91-EEFEEDB85340}" destId="{CC6527B4-E422-47DC-B2D7-4BB3C67C6D63}" srcOrd="0" destOrd="0" parTransId="{2306DC69-4F77-4FD8-A488-F2C9E5F7924F}" sibTransId="{960A3518-1870-4076-B786-62EAF9C640CB}"/>
    <dgm:cxn modelId="{84743786-5801-43C7-879E-3E076009947B}" type="presOf" srcId="{82D56CFE-077D-4EF2-A5A6-83CF401D493E}" destId="{BCB377C8-3321-4F7E-A106-D261A34FB56D}" srcOrd="0" destOrd="1" presId="urn:microsoft.com/office/officeart/2005/8/layout/hProcess4"/>
    <dgm:cxn modelId="{D3DE9891-92A0-4647-962A-F4FF2011497F}" type="presOf" srcId="{12572B10-E50F-49D5-9A43-AC1569DAB920}" destId="{FA3F1CBB-7E3F-4F52-9A4E-4B683DE2602F}" srcOrd="0" destOrd="0" presId="urn:microsoft.com/office/officeart/2005/8/layout/hProcess4"/>
    <dgm:cxn modelId="{DCF57799-0C4E-4D04-B6CB-BDC342A3F772}" type="presOf" srcId="{3B8C647B-2FFA-4588-922F-9BD812B70240}" destId="{55080EDD-87E1-441A-A14C-7ACA9E010556}" srcOrd="0" destOrd="0" presId="urn:microsoft.com/office/officeart/2005/8/layout/hProcess4"/>
    <dgm:cxn modelId="{14E1D5AD-2671-4C89-98F2-17CBA71371BE}" srcId="{A375E3FE-16B7-4E0D-84A0-C48EE2FF7D29}" destId="{AA5A0933-37EF-40C4-BD91-EEFEEDB85340}" srcOrd="1" destOrd="0" parTransId="{433B5088-76DD-494E-A1A9-7A2C39BE0CB4}" sibTransId="{D920CB2D-450D-49F2-8815-567107F90B88}"/>
    <dgm:cxn modelId="{3721B9D4-0B5A-49D6-A6FA-16DD9128BBCA}" srcId="{AA5A0933-37EF-40C4-BD91-EEFEEDB85340}" destId="{82D56CFE-077D-4EF2-A5A6-83CF401D493E}" srcOrd="1" destOrd="0" parTransId="{CD17B023-8298-4DC1-9E55-2EE7D8FEB3D5}" sibTransId="{8785888D-69EA-4B41-A61F-DFAC20671A46}"/>
    <dgm:cxn modelId="{9E8A0EF9-F896-46D1-AB30-83859134D58C}" type="presOf" srcId="{7451A925-B720-4941-BA63-E1EE84161A65}" destId="{F902493A-8DAF-4310-8E33-3630FF944837}" srcOrd="1" destOrd="1" presId="urn:microsoft.com/office/officeart/2005/8/layout/hProcess4"/>
    <dgm:cxn modelId="{02833B2F-01DC-4864-B407-A2603FCD639F}" type="presParOf" srcId="{1BB099CA-19B8-4776-A227-CA9CA0AF82D2}" destId="{32122AA1-6F96-463F-B7DE-881127C81DEA}" srcOrd="0" destOrd="0" presId="urn:microsoft.com/office/officeart/2005/8/layout/hProcess4"/>
    <dgm:cxn modelId="{345EA0E2-A47C-4EFB-8875-29DD6B185383}" type="presParOf" srcId="{1BB099CA-19B8-4776-A227-CA9CA0AF82D2}" destId="{A64252E7-1A10-4B67-8838-C6827F4FAA7A}" srcOrd="1" destOrd="0" presId="urn:microsoft.com/office/officeart/2005/8/layout/hProcess4"/>
    <dgm:cxn modelId="{A9EBD2F7-C363-4E2F-8BAC-4F4940A3EE49}" type="presParOf" srcId="{1BB099CA-19B8-4776-A227-CA9CA0AF82D2}" destId="{0AA7C80A-D009-4A43-9C5E-D497D9579F99}" srcOrd="2" destOrd="0" presId="urn:microsoft.com/office/officeart/2005/8/layout/hProcess4"/>
    <dgm:cxn modelId="{1A160207-C226-47AA-A6E0-A15B82C18CC6}" type="presParOf" srcId="{0AA7C80A-D009-4A43-9C5E-D497D9579F99}" destId="{78B7C473-D9E6-4745-9372-5A10A833DF2D}" srcOrd="0" destOrd="0" presId="urn:microsoft.com/office/officeart/2005/8/layout/hProcess4"/>
    <dgm:cxn modelId="{855334C0-FE93-4E99-A999-3A0AB4457B1E}" type="presParOf" srcId="{78B7C473-D9E6-4745-9372-5A10A833DF2D}" destId="{6CF4CE6D-648F-4A94-A578-F27865675DAC}" srcOrd="0" destOrd="0" presId="urn:microsoft.com/office/officeart/2005/8/layout/hProcess4"/>
    <dgm:cxn modelId="{DE933446-940D-4FC3-A07F-C3EDBE53032E}" type="presParOf" srcId="{78B7C473-D9E6-4745-9372-5A10A833DF2D}" destId="{55080EDD-87E1-441A-A14C-7ACA9E010556}" srcOrd="1" destOrd="0" presId="urn:microsoft.com/office/officeart/2005/8/layout/hProcess4"/>
    <dgm:cxn modelId="{CC8324A6-6931-4DE1-83B9-CACA96092D4E}" type="presParOf" srcId="{78B7C473-D9E6-4745-9372-5A10A833DF2D}" destId="{F902493A-8DAF-4310-8E33-3630FF944837}" srcOrd="2" destOrd="0" presId="urn:microsoft.com/office/officeart/2005/8/layout/hProcess4"/>
    <dgm:cxn modelId="{8B714054-2B0D-45D9-95B8-8FEC4CFA86D3}" type="presParOf" srcId="{78B7C473-D9E6-4745-9372-5A10A833DF2D}" destId="{FA3F1CBB-7E3F-4F52-9A4E-4B683DE2602F}" srcOrd="3" destOrd="0" presId="urn:microsoft.com/office/officeart/2005/8/layout/hProcess4"/>
    <dgm:cxn modelId="{B1F9140F-B6FF-4EEB-AACC-5BA480B982D9}" type="presParOf" srcId="{78B7C473-D9E6-4745-9372-5A10A833DF2D}" destId="{AB31A7B5-2EB0-4C1E-AF5E-E353671D8A25}" srcOrd="4" destOrd="0" presId="urn:microsoft.com/office/officeart/2005/8/layout/hProcess4"/>
    <dgm:cxn modelId="{85C78758-4FE4-43B0-9C76-C71645A7DAC8}" type="presParOf" srcId="{0AA7C80A-D009-4A43-9C5E-D497D9579F99}" destId="{60F1B879-5EF1-420F-9EBE-B3026B5D542A}" srcOrd="1" destOrd="0" presId="urn:microsoft.com/office/officeart/2005/8/layout/hProcess4"/>
    <dgm:cxn modelId="{6EB2FD7B-6FB1-4DCD-BD8C-BA14976E7AE7}" type="presParOf" srcId="{0AA7C80A-D009-4A43-9C5E-D497D9579F99}" destId="{405E386E-E77C-49A4-9A91-7802E884A4FA}" srcOrd="2" destOrd="0" presId="urn:microsoft.com/office/officeart/2005/8/layout/hProcess4"/>
    <dgm:cxn modelId="{4F7E5DCF-7DFD-480F-90CA-2D242D3D5C2E}" type="presParOf" srcId="{405E386E-E77C-49A4-9A91-7802E884A4FA}" destId="{E35A46CC-AE92-43D3-85C3-634C3E2C9171}" srcOrd="0" destOrd="0" presId="urn:microsoft.com/office/officeart/2005/8/layout/hProcess4"/>
    <dgm:cxn modelId="{751EC0B5-889D-4E23-AFB7-30BF5713E17F}" type="presParOf" srcId="{405E386E-E77C-49A4-9A91-7802E884A4FA}" destId="{BCB377C8-3321-4F7E-A106-D261A34FB56D}" srcOrd="1" destOrd="0" presId="urn:microsoft.com/office/officeart/2005/8/layout/hProcess4"/>
    <dgm:cxn modelId="{FA8AFC31-83AE-4FD3-A891-CF66202589D5}" type="presParOf" srcId="{405E386E-E77C-49A4-9A91-7802E884A4FA}" destId="{E117BF4E-FC64-44C6-A7FB-2089D2FA702D}" srcOrd="2" destOrd="0" presId="urn:microsoft.com/office/officeart/2005/8/layout/hProcess4"/>
    <dgm:cxn modelId="{CF260BD1-1FB7-4568-87F2-4CC088B921C1}" type="presParOf" srcId="{405E386E-E77C-49A4-9A91-7802E884A4FA}" destId="{B9D29644-BCD3-44C7-BB61-EE708B09594A}" srcOrd="3" destOrd="0" presId="urn:microsoft.com/office/officeart/2005/8/layout/hProcess4"/>
    <dgm:cxn modelId="{6117B699-50C2-4767-B6E8-CB3868E4A858}" type="presParOf" srcId="{405E386E-E77C-49A4-9A91-7802E884A4FA}" destId="{6BE93F20-6085-4593-BD44-8E8784D97B7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EAD974-8D3E-40AB-A37B-B18A9376A06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59A087-0D9D-4217-B11D-21D3FEE06F83}">
      <dgm:prSet phldrT="[Văn bản]"/>
      <dgm:spPr/>
      <dgm:t>
        <a:bodyPr/>
        <a:lstStyle/>
        <a:p>
          <a:r>
            <a:rPr lang="vi-VN" dirty="0" err="1">
              <a:solidFill>
                <a:srgbClr val="FF0000"/>
              </a:solidFill>
            </a:rPr>
            <a:t>Tính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lịch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sử</a:t>
          </a:r>
          <a:endParaRPr lang="en-US" dirty="0">
            <a:solidFill>
              <a:srgbClr val="FF0000"/>
            </a:solidFill>
          </a:endParaRPr>
        </a:p>
      </dgm:t>
    </dgm:pt>
    <dgm:pt modelId="{42067A5D-8550-4247-9F71-7B40DEE1AB1A}" type="parTrans" cxnId="{F4209C59-EB4C-478D-B9D8-8CA9AF5EA0CD}">
      <dgm:prSet/>
      <dgm:spPr/>
      <dgm:t>
        <a:bodyPr/>
        <a:lstStyle/>
        <a:p>
          <a:endParaRPr lang="en-US"/>
        </a:p>
      </dgm:t>
    </dgm:pt>
    <dgm:pt modelId="{62B7BA29-BFFB-42D6-9552-D149EA9E569D}" type="sibTrans" cxnId="{F4209C59-EB4C-478D-B9D8-8CA9AF5EA0CD}">
      <dgm:prSet/>
      <dgm:spPr/>
      <dgm:t>
        <a:bodyPr/>
        <a:lstStyle/>
        <a:p>
          <a:endParaRPr lang="en-US"/>
        </a:p>
      </dgm:t>
    </dgm:pt>
    <dgm:pt modelId="{74078788-B5A9-4B40-8B55-6BDC5D83DECF}">
      <dgm:prSet phldrT="[Văn bản]"/>
      <dgm:spPr/>
      <dgm:t>
        <a:bodyPr/>
        <a:lstStyle/>
        <a:p>
          <a:r>
            <a:rPr lang="vi-VN" dirty="0" err="1">
              <a:solidFill>
                <a:srgbClr val="FF0000"/>
              </a:solidFill>
            </a:rPr>
            <a:t>Tính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quần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chúng</a:t>
          </a:r>
          <a:endParaRPr lang="en-US" dirty="0">
            <a:solidFill>
              <a:srgbClr val="FF0000"/>
            </a:solidFill>
          </a:endParaRPr>
        </a:p>
      </dgm:t>
    </dgm:pt>
    <dgm:pt modelId="{3FDFF192-75B4-49C8-BE4B-546375664A23}" type="parTrans" cxnId="{4AFE5CE3-0B33-41AD-8718-D40FCE6D83A1}">
      <dgm:prSet/>
      <dgm:spPr/>
      <dgm:t>
        <a:bodyPr/>
        <a:lstStyle/>
        <a:p>
          <a:endParaRPr lang="en-US"/>
        </a:p>
      </dgm:t>
    </dgm:pt>
    <dgm:pt modelId="{1900355A-1406-49FE-BD64-C113397C4F37}" type="sibTrans" cxnId="{4AFE5CE3-0B33-41AD-8718-D40FCE6D83A1}">
      <dgm:prSet/>
      <dgm:spPr/>
      <dgm:t>
        <a:bodyPr/>
        <a:lstStyle/>
        <a:p>
          <a:endParaRPr lang="en-US"/>
        </a:p>
      </dgm:t>
    </dgm:pt>
    <dgm:pt modelId="{4FA18336-AB65-493F-BE0F-7167DF7ACD0C}">
      <dgm:prSet phldrT="[Văn bản]"/>
      <dgm:spPr/>
      <dgm:t>
        <a:bodyPr/>
        <a:lstStyle/>
        <a:p>
          <a:r>
            <a:rPr lang="vi-VN" dirty="0" err="1">
              <a:solidFill>
                <a:srgbClr val="FF0000"/>
              </a:solidFill>
            </a:rPr>
            <a:t>Tính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chính</a:t>
          </a:r>
          <a:r>
            <a:rPr lang="vi-VN" dirty="0">
              <a:solidFill>
                <a:srgbClr val="FF0000"/>
              </a:solidFill>
            </a:rPr>
            <a:t> </a:t>
          </a:r>
          <a:r>
            <a:rPr lang="vi-VN" dirty="0" err="1">
              <a:solidFill>
                <a:srgbClr val="FF0000"/>
              </a:solidFill>
            </a:rPr>
            <a:t>trị</a:t>
          </a:r>
          <a:endParaRPr lang="en-US" dirty="0">
            <a:solidFill>
              <a:srgbClr val="FF0000"/>
            </a:solidFill>
          </a:endParaRPr>
        </a:p>
      </dgm:t>
    </dgm:pt>
    <dgm:pt modelId="{0569C9D0-2FEC-4447-A5DB-8E5BED01CF7F}" type="parTrans" cxnId="{AC0FCC2B-3A3A-4995-BD5F-E554A2D3352B}">
      <dgm:prSet/>
      <dgm:spPr/>
      <dgm:t>
        <a:bodyPr/>
        <a:lstStyle/>
        <a:p>
          <a:endParaRPr lang="en-US"/>
        </a:p>
      </dgm:t>
    </dgm:pt>
    <dgm:pt modelId="{03958ADD-3987-4D30-86C5-1851350F26C5}" type="sibTrans" cxnId="{AC0FCC2B-3A3A-4995-BD5F-E554A2D3352B}">
      <dgm:prSet/>
      <dgm:spPr/>
      <dgm:t>
        <a:bodyPr/>
        <a:lstStyle/>
        <a:p>
          <a:endParaRPr lang="en-US"/>
        </a:p>
      </dgm:t>
    </dgm:pt>
    <dgm:pt modelId="{E90DBE21-A02E-4F74-A94A-38A40DCB6A2E}" type="pres">
      <dgm:prSet presAssocID="{7FEAD974-8D3E-40AB-A37B-B18A9376A06A}" presName="Name0" presStyleCnt="0">
        <dgm:presLayoutVars>
          <dgm:chMax val="7"/>
          <dgm:chPref val="7"/>
          <dgm:dir/>
        </dgm:presLayoutVars>
      </dgm:prSet>
      <dgm:spPr/>
    </dgm:pt>
    <dgm:pt modelId="{2228F0B3-70EE-4E17-916C-2B375A6E1945}" type="pres">
      <dgm:prSet presAssocID="{7FEAD974-8D3E-40AB-A37B-B18A9376A06A}" presName="Name1" presStyleCnt="0"/>
      <dgm:spPr/>
    </dgm:pt>
    <dgm:pt modelId="{F4259E47-2186-4310-8E79-3CF857EFF2DE}" type="pres">
      <dgm:prSet presAssocID="{7FEAD974-8D3E-40AB-A37B-B18A9376A06A}" presName="cycle" presStyleCnt="0"/>
      <dgm:spPr/>
    </dgm:pt>
    <dgm:pt modelId="{D3B39824-5FD2-4835-9E7B-2BEB428CE265}" type="pres">
      <dgm:prSet presAssocID="{7FEAD974-8D3E-40AB-A37B-B18A9376A06A}" presName="srcNode" presStyleLbl="node1" presStyleIdx="0" presStyleCnt="3"/>
      <dgm:spPr/>
    </dgm:pt>
    <dgm:pt modelId="{260CF06A-E9BF-48A0-A190-8A43A0BDE937}" type="pres">
      <dgm:prSet presAssocID="{7FEAD974-8D3E-40AB-A37B-B18A9376A06A}" presName="conn" presStyleLbl="parChTrans1D2" presStyleIdx="0" presStyleCnt="1"/>
      <dgm:spPr/>
    </dgm:pt>
    <dgm:pt modelId="{E5D913F0-7B7A-4874-A815-A559B73837EC}" type="pres">
      <dgm:prSet presAssocID="{7FEAD974-8D3E-40AB-A37B-B18A9376A06A}" presName="extraNode" presStyleLbl="node1" presStyleIdx="0" presStyleCnt="3"/>
      <dgm:spPr/>
    </dgm:pt>
    <dgm:pt modelId="{8A8042A9-D84B-4279-BC35-6282EB134DD7}" type="pres">
      <dgm:prSet presAssocID="{7FEAD974-8D3E-40AB-A37B-B18A9376A06A}" presName="dstNode" presStyleLbl="node1" presStyleIdx="0" presStyleCnt="3"/>
      <dgm:spPr/>
    </dgm:pt>
    <dgm:pt modelId="{CF7E1AA9-BC8D-4C83-9208-6EBDB53FF178}" type="pres">
      <dgm:prSet presAssocID="{7059A087-0D9D-4217-B11D-21D3FEE06F83}" presName="text_1" presStyleLbl="node1" presStyleIdx="0" presStyleCnt="3">
        <dgm:presLayoutVars>
          <dgm:bulletEnabled val="1"/>
        </dgm:presLayoutVars>
      </dgm:prSet>
      <dgm:spPr/>
    </dgm:pt>
    <dgm:pt modelId="{01746775-F674-49EE-A171-B33ECEE8717B}" type="pres">
      <dgm:prSet presAssocID="{7059A087-0D9D-4217-B11D-21D3FEE06F83}" presName="accent_1" presStyleCnt="0"/>
      <dgm:spPr/>
    </dgm:pt>
    <dgm:pt modelId="{A5084CD0-70A7-4D61-A719-13C8B2A58332}" type="pres">
      <dgm:prSet presAssocID="{7059A087-0D9D-4217-B11D-21D3FEE06F83}" presName="accentRepeatNode" presStyleLbl="solidFgAcc1" presStyleIdx="0" presStyleCnt="3"/>
      <dgm:spPr/>
    </dgm:pt>
    <dgm:pt modelId="{E2D9785B-9B38-45A0-89FA-712B31CBAD63}" type="pres">
      <dgm:prSet presAssocID="{74078788-B5A9-4B40-8B55-6BDC5D83DECF}" presName="text_2" presStyleLbl="node1" presStyleIdx="1" presStyleCnt="3">
        <dgm:presLayoutVars>
          <dgm:bulletEnabled val="1"/>
        </dgm:presLayoutVars>
      </dgm:prSet>
      <dgm:spPr/>
    </dgm:pt>
    <dgm:pt modelId="{D66FDF7E-C8F9-4211-A7AA-F639837392D4}" type="pres">
      <dgm:prSet presAssocID="{74078788-B5A9-4B40-8B55-6BDC5D83DECF}" presName="accent_2" presStyleCnt="0"/>
      <dgm:spPr/>
    </dgm:pt>
    <dgm:pt modelId="{10FD75BE-5243-454E-AB6B-5130A23CE51A}" type="pres">
      <dgm:prSet presAssocID="{74078788-B5A9-4B40-8B55-6BDC5D83DECF}" presName="accentRepeatNode" presStyleLbl="solidFgAcc1" presStyleIdx="1" presStyleCnt="3"/>
      <dgm:spPr/>
    </dgm:pt>
    <dgm:pt modelId="{086F448A-161F-44B3-B8C0-F1F5B207A5CE}" type="pres">
      <dgm:prSet presAssocID="{4FA18336-AB65-493F-BE0F-7167DF7ACD0C}" presName="text_3" presStyleLbl="node1" presStyleIdx="2" presStyleCnt="3">
        <dgm:presLayoutVars>
          <dgm:bulletEnabled val="1"/>
        </dgm:presLayoutVars>
      </dgm:prSet>
      <dgm:spPr/>
    </dgm:pt>
    <dgm:pt modelId="{EF0F7D09-40F7-4345-8470-C46D2DBA3A37}" type="pres">
      <dgm:prSet presAssocID="{4FA18336-AB65-493F-BE0F-7167DF7ACD0C}" presName="accent_3" presStyleCnt="0"/>
      <dgm:spPr/>
    </dgm:pt>
    <dgm:pt modelId="{016D6F9A-0FEB-43CE-AF30-83E5C652381F}" type="pres">
      <dgm:prSet presAssocID="{4FA18336-AB65-493F-BE0F-7167DF7ACD0C}" presName="accentRepeatNode" presStyleLbl="solidFgAcc1" presStyleIdx="2" presStyleCnt="3"/>
      <dgm:spPr/>
    </dgm:pt>
  </dgm:ptLst>
  <dgm:cxnLst>
    <dgm:cxn modelId="{8EF2BD0E-336A-481A-A325-ED14571BA2BE}" type="presOf" srcId="{7FEAD974-8D3E-40AB-A37B-B18A9376A06A}" destId="{E90DBE21-A02E-4F74-A94A-38A40DCB6A2E}" srcOrd="0" destOrd="0" presId="urn:microsoft.com/office/officeart/2008/layout/VerticalCurvedList"/>
    <dgm:cxn modelId="{AC0FCC2B-3A3A-4995-BD5F-E554A2D3352B}" srcId="{7FEAD974-8D3E-40AB-A37B-B18A9376A06A}" destId="{4FA18336-AB65-493F-BE0F-7167DF7ACD0C}" srcOrd="2" destOrd="0" parTransId="{0569C9D0-2FEC-4447-A5DB-8E5BED01CF7F}" sibTransId="{03958ADD-3987-4D30-86C5-1851350F26C5}"/>
    <dgm:cxn modelId="{F4209C59-EB4C-478D-B9D8-8CA9AF5EA0CD}" srcId="{7FEAD974-8D3E-40AB-A37B-B18A9376A06A}" destId="{7059A087-0D9D-4217-B11D-21D3FEE06F83}" srcOrd="0" destOrd="0" parTransId="{42067A5D-8550-4247-9F71-7B40DEE1AB1A}" sibTransId="{62B7BA29-BFFB-42D6-9552-D149EA9E569D}"/>
    <dgm:cxn modelId="{1A872395-4D36-4BA3-9E8F-6CAACF547E0A}" type="presOf" srcId="{74078788-B5A9-4B40-8B55-6BDC5D83DECF}" destId="{E2D9785B-9B38-45A0-89FA-712B31CBAD63}" srcOrd="0" destOrd="0" presId="urn:microsoft.com/office/officeart/2008/layout/VerticalCurvedList"/>
    <dgm:cxn modelId="{B01C12A9-F075-46C9-A9C3-D649D216EF67}" type="presOf" srcId="{7059A087-0D9D-4217-B11D-21D3FEE06F83}" destId="{CF7E1AA9-BC8D-4C83-9208-6EBDB53FF178}" srcOrd="0" destOrd="0" presId="urn:microsoft.com/office/officeart/2008/layout/VerticalCurvedList"/>
    <dgm:cxn modelId="{65FCEFA9-D25F-4A76-9BCD-6EABBBC5C484}" type="presOf" srcId="{62B7BA29-BFFB-42D6-9552-D149EA9E569D}" destId="{260CF06A-E9BF-48A0-A190-8A43A0BDE937}" srcOrd="0" destOrd="0" presId="urn:microsoft.com/office/officeart/2008/layout/VerticalCurvedList"/>
    <dgm:cxn modelId="{E4708ADC-6E71-4DC7-9F88-AD32B48EABE5}" type="presOf" srcId="{4FA18336-AB65-493F-BE0F-7167DF7ACD0C}" destId="{086F448A-161F-44B3-B8C0-F1F5B207A5CE}" srcOrd="0" destOrd="0" presId="urn:microsoft.com/office/officeart/2008/layout/VerticalCurvedList"/>
    <dgm:cxn modelId="{4AFE5CE3-0B33-41AD-8718-D40FCE6D83A1}" srcId="{7FEAD974-8D3E-40AB-A37B-B18A9376A06A}" destId="{74078788-B5A9-4B40-8B55-6BDC5D83DECF}" srcOrd="1" destOrd="0" parTransId="{3FDFF192-75B4-49C8-BE4B-546375664A23}" sibTransId="{1900355A-1406-49FE-BD64-C113397C4F37}"/>
    <dgm:cxn modelId="{B6DED077-607A-4BDB-A924-A2EAD81A262B}" type="presParOf" srcId="{E90DBE21-A02E-4F74-A94A-38A40DCB6A2E}" destId="{2228F0B3-70EE-4E17-916C-2B375A6E1945}" srcOrd="0" destOrd="0" presId="urn:microsoft.com/office/officeart/2008/layout/VerticalCurvedList"/>
    <dgm:cxn modelId="{B4BFEC75-0E36-4E8D-BB81-A0B92FDCA380}" type="presParOf" srcId="{2228F0B3-70EE-4E17-916C-2B375A6E1945}" destId="{F4259E47-2186-4310-8E79-3CF857EFF2DE}" srcOrd="0" destOrd="0" presId="urn:microsoft.com/office/officeart/2008/layout/VerticalCurvedList"/>
    <dgm:cxn modelId="{8433B4B0-996C-43EE-987E-16911EF7E8B0}" type="presParOf" srcId="{F4259E47-2186-4310-8E79-3CF857EFF2DE}" destId="{D3B39824-5FD2-4835-9E7B-2BEB428CE265}" srcOrd="0" destOrd="0" presId="urn:microsoft.com/office/officeart/2008/layout/VerticalCurvedList"/>
    <dgm:cxn modelId="{248AA3C2-DCDA-468C-9CB5-98C94688BB31}" type="presParOf" srcId="{F4259E47-2186-4310-8E79-3CF857EFF2DE}" destId="{260CF06A-E9BF-48A0-A190-8A43A0BDE937}" srcOrd="1" destOrd="0" presId="urn:microsoft.com/office/officeart/2008/layout/VerticalCurvedList"/>
    <dgm:cxn modelId="{68CA04DE-75DE-4C88-B736-7E7AD22217E5}" type="presParOf" srcId="{F4259E47-2186-4310-8E79-3CF857EFF2DE}" destId="{E5D913F0-7B7A-4874-A815-A559B73837EC}" srcOrd="2" destOrd="0" presId="urn:microsoft.com/office/officeart/2008/layout/VerticalCurvedList"/>
    <dgm:cxn modelId="{97760DBC-02E2-4EF3-9DEF-CFAB21985FE8}" type="presParOf" srcId="{F4259E47-2186-4310-8E79-3CF857EFF2DE}" destId="{8A8042A9-D84B-4279-BC35-6282EB134DD7}" srcOrd="3" destOrd="0" presId="urn:microsoft.com/office/officeart/2008/layout/VerticalCurvedList"/>
    <dgm:cxn modelId="{D88B3895-AD9B-4100-BD2C-9E30E09D2F4A}" type="presParOf" srcId="{2228F0B3-70EE-4E17-916C-2B375A6E1945}" destId="{CF7E1AA9-BC8D-4C83-9208-6EBDB53FF178}" srcOrd="1" destOrd="0" presId="urn:microsoft.com/office/officeart/2008/layout/VerticalCurvedList"/>
    <dgm:cxn modelId="{6B766F88-2635-4E37-A50F-30602782FA87}" type="presParOf" srcId="{2228F0B3-70EE-4E17-916C-2B375A6E1945}" destId="{01746775-F674-49EE-A171-B33ECEE8717B}" srcOrd="2" destOrd="0" presId="urn:microsoft.com/office/officeart/2008/layout/VerticalCurvedList"/>
    <dgm:cxn modelId="{5307340A-4F42-4541-BDFC-D91B5D6019D1}" type="presParOf" srcId="{01746775-F674-49EE-A171-B33ECEE8717B}" destId="{A5084CD0-70A7-4D61-A719-13C8B2A58332}" srcOrd="0" destOrd="0" presId="urn:microsoft.com/office/officeart/2008/layout/VerticalCurvedList"/>
    <dgm:cxn modelId="{4C869ACF-F513-424E-B57C-6459D2686C0B}" type="presParOf" srcId="{2228F0B3-70EE-4E17-916C-2B375A6E1945}" destId="{E2D9785B-9B38-45A0-89FA-712B31CBAD63}" srcOrd="3" destOrd="0" presId="urn:microsoft.com/office/officeart/2008/layout/VerticalCurvedList"/>
    <dgm:cxn modelId="{5491990B-EA1C-46A1-84CF-84A69B6DD7D0}" type="presParOf" srcId="{2228F0B3-70EE-4E17-916C-2B375A6E1945}" destId="{D66FDF7E-C8F9-4211-A7AA-F639837392D4}" srcOrd="4" destOrd="0" presId="urn:microsoft.com/office/officeart/2008/layout/VerticalCurvedList"/>
    <dgm:cxn modelId="{F3E5A92F-30A6-470A-848A-5F4A61B5ECC9}" type="presParOf" srcId="{D66FDF7E-C8F9-4211-A7AA-F639837392D4}" destId="{10FD75BE-5243-454E-AB6B-5130A23CE51A}" srcOrd="0" destOrd="0" presId="urn:microsoft.com/office/officeart/2008/layout/VerticalCurvedList"/>
    <dgm:cxn modelId="{86B69C23-0AB6-4298-95EE-69CEB7DD912D}" type="presParOf" srcId="{2228F0B3-70EE-4E17-916C-2B375A6E1945}" destId="{086F448A-161F-44B3-B8C0-F1F5B207A5CE}" srcOrd="5" destOrd="0" presId="urn:microsoft.com/office/officeart/2008/layout/VerticalCurvedList"/>
    <dgm:cxn modelId="{76A1D88F-A692-4F86-8056-5812C94C637C}" type="presParOf" srcId="{2228F0B3-70EE-4E17-916C-2B375A6E1945}" destId="{EF0F7D09-40F7-4345-8470-C46D2DBA3A37}" srcOrd="6" destOrd="0" presId="urn:microsoft.com/office/officeart/2008/layout/VerticalCurvedList"/>
    <dgm:cxn modelId="{DEEC858D-7A96-4AE4-9FB5-11B2DD1EEBB7}" type="presParOf" srcId="{EF0F7D09-40F7-4345-8470-C46D2DBA3A37}" destId="{016D6F9A-0FEB-43CE-AF30-83E5C65238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E97A93F-CA31-468E-BC19-49F9A3FDF019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A6421-A1E5-4BBF-9D7C-415C8D191108}">
      <dgm:prSet phldrT="[Văn bản]" custT="1"/>
      <dgm:spPr/>
      <dgm:t>
        <a:bodyPr/>
        <a:lstStyle/>
        <a:p>
          <a:r>
            <a:rPr lang="vi-VN" sz="2400">
              <a:latin typeface="Arial" panose="020B0604020202020204" pitchFamily="34" charset="0"/>
              <a:cs typeface="Arial" panose="020B0604020202020204" pitchFamily="34" charset="0"/>
            </a:rPr>
            <a:t>Việt Nam là một quốc gia có nhiều tôn giáo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E209CE-7A21-461E-9998-95DA2A2DB15A}" type="parTrans" cxnId="{6B4B2480-18D6-4CA7-9478-3E7791DBF6BB}">
      <dgm:prSet/>
      <dgm:spPr/>
      <dgm:t>
        <a:bodyPr/>
        <a:lstStyle/>
        <a:p>
          <a:endParaRPr lang="en-US"/>
        </a:p>
      </dgm:t>
    </dgm:pt>
    <dgm:pt modelId="{DB5EB9AE-59F3-4B54-BD85-BA12A8B7684A}" type="sibTrans" cxnId="{6B4B2480-18D6-4CA7-9478-3E7791DBF6BB}">
      <dgm:prSet/>
      <dgm:spPr/>
      <dgm:t>
        <a:bodyPr/>
        <a:lstStyle/>
        <a:p>
          <a:endParaRPr lang="en-US" sz="2000">
            <a:solidFill>
              <a:srgbClr val="0000FF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0DC661-E886-4683-A4E7-4D32CE84C37E}">
      <dgm:prSet phldrT="[Văn bản]" custT="1"/>
      <dgm:spPr/>
      <dgm:t>
        <a:bodyPr/>
        <a:lstStyle/>
        <a:p>
          <a:r>
            <a:rPr lang="vi-VN" sz="2400">
              <a:latin typeface="Arial" panose="020B0604020202020204" pitchFamily="34" charset="0"/>
              <a:cs typeface="Arial" panose="020B0604020202020204" pitchFamily="34" charset="0"/>
            </a:rPr>
            <a:t>Tôn giáo ở VN đa dạng, đan xen, chung sống hòa bình, không có xung đột tôn giáo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8D9B9E-734D-40F1-9CF8-5986509CE8CB}" type="parTrans" cxnId="{F5733504-3A5E-4D1B-A67C-2A64192B8C83}">
      <dgm:prSet/>
      <dgm:spPr/>
      <dgm:t>
        <a:bodyPr/>
        <a:lstStyle/>
        <a:p>
          <a:endParaRPr lang="en-US"/>
        </a:p>
      </dgm:t>
    </dgm:pt>
    <dgm:pt modelId="{8979113B-AC91-4654-A8AD-F720DD28BA7B}" type="sibTrans" cxnId="{F5733504-3A5E-4D1B-A67C-2A64192B8C83}">
      <dgm:prSet/>
      <dgm:spPr/>
      <dgm:t>
        <a:bodyPr/>
        <a:lstStyle/>
        <a:p>
          <a:endParaRPr lang="en-US"/>
        </a:p>
      </dgm:t>
    </dgm:pt>
    <dgm:pt modelId="{7D538334-77F9-4C06-AD07-66C20E8FA695}">
      <dgm:prSet phldrT="[Văn bản]" custT="1"/>
      <dgm:spPr/>
      <dgm:t>
        <a:bodyPr/>
        <a:lstStyle/>
        <a:p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Tín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tôn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giáo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QCND,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lòng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yêu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, tinh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 dân </a:t>
          </a:r>
          <a:r>
            <a:rPr lang="vi-VN" sz="2400" dirty="0" err="1"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3A48F6-723A-486C-8641-86129614FDE8}" type="parTrans" cxnId="{5874F77D-D622-4F96-92D4-B5984281F800}">
      <dgm:prSet/>
      <dgm:spPr/>
      <dgm:t>
        <a:bodyPr/>
        <a:lstStyle/>
        <a:p>
          <a:endParaRPr lang="en-US"/>
        </a:p>
      </dgm:t>
    </dgm:pt>
    <dgm:pt modelId="{5B542E7F-9F95-4F00-81B2-336417B603CA}" type="sibTrans" cxnId="{5874F77D-D622-4F96-92D4-B5984281F800}">
      <dgm:prSet/>
      <dgm:spPr/>
      <dgm:t>
        <a:bodyPr/>
        <a:lstStyle/>
        <a:p>
          <a:endParaRPr lang="en-US"/>
        </a:p>
      </dgm:t>
    </dgm:pt>
    <dgm:pt modelId="{4435DDEE-0C88-411D-A7D8-268E1C640C6A}">
      <dgm:prSet phldrT="[Văn bản]" custT="1"/>
      <dgm:spPr/>
      <dgm:t>
        <a:bodyPr/>
        <a:lstStyle/>
        <a:p>
          <a:r>
            <a:rPr lang="vi-VN" sz="2400">
              <a:latin typeface="Arial" panose="020B0604020202020204" pitchFamily="34" charset="0"/>
              <a:cs typeface="Arial" panose="020B0604020202020204" pitchFamily="34" charset="0"/>
            </a:rPr>
            <a:t>Hàng ngũ chức sắc có vai trò, vị trí quan trọng, có uy tín, ảnh hưởng với tín đồ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473EFB-7B80-4A10-AAB1-7F134F64173C}" type="parTrans" cxnId="{0DC24939-6044-4FD2-B6D6-F5845CDA20A7}">
      <dgm:prSet/>
      <dgm:spPr/>
      <dgm:t>
        <a:bodyPr/>
        <a:lstStyle/>
        <a:p>
          <a:endParaRPr lang="en-US"/>
        </a:p>
      </dgm:t>
    </dgm:pt>
    <dgm:pt modelId="{CB099EDC-502E-4B28-8B1D-8D4790918DDC}" type="sibTrans" cxnId="{0DC24939-6044-4FD2-B6D6-F5845CDA20A7}">
      <dgm:prSet/>
      <dgm:spPr/>
      <dgm:t>
        <a:bodyPr/>
        <a:lstStyle/>
        <a:p>
          <a:endParaRPr lang="en-US"/>
        </a:p>
      </dgm:t>
    </dgm:pt>
    <dgm:pt modelId="{9CB250F2-FDA5-4848-AB01-EF127D5CC341}">
      <dgm:prSet phldrT="[Văn bản]" custT="1"/>
      <dgm:spPr/>
      <dgm:t>
        <a:bodyPr/>
        <a:lstStyle/>
        <a:p>
          <a:r>
            <a:rPr lang="vi-VN" sz="2400" dirty="0">
              <a:latin typeface="Arial" panose="020B0604020202020204" pitchFamily="34" charset="0"/>
              <a:cs typeface="Arial" panose="020B0604020202020204" pitchFamily="34" charset="0"/>
            </a:rPr>
            <a:t>Các tôn giáo ở VN đều có quan hệ với các tổ chức, cá nhân tôn giáo ở nước ngoài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6DF13D-8CD7-4082-B4C7-4216C26BB94A}" type="parTrans" cxnId="{4910942D-4568-40FB-813E-0573600A9BA5}">
      <dgm:prSet/>
      <dgm:spPr/>
      <dgm:t>
        <a:bodyPr/>
        <a:lstStyle/>
        <a:p>
          <a:endParaRPr lang="en-US"/>
        </a:p>
      </dgm:t>
    </dgm:pt>
    <dgm:pt modelId="{3B2FD566-E4F6-4A8C-B48C-48028127F446}" type="sibTrans" cxnId="{4910942D-4568-40FB-813E-0573600A9BA5}">
      <dgm:prSet/>
      <dgm:spPr/>
      <dgm:t>
        <a:bodyPr/>
        <a:lstStyle/>
        <a:p>
          <a:endParaRPr lang="en-US"/>
        </a:p>
      </dgm:t>
    </dgm:pt>
    <dgm:pt modelId="{1416705B-B123-4AB3-823F-2C3ABE55EC8B}" type="pres">
      <dgm:prSet presAssocID="{DE97A93F-CA31-468E-BC19-49F9A3FDF019}" presName="Name0" presStyleCnt="0">
        <dgm:presLayoutVars>
          <dgm:chMax val="7"/>
          <dgm:chPref val="7"/>
          <dgm:dir/>
        </dgm:presLayoutVars>
      </dgm:prSet>
      <dgm:spPr/>
    </dgm:pt>
    <dgm:pt modelId="{BC7980E9-A9A9-4C70-9005-EECD08A4AADF}" type="pres">
      <dgm:prSet presAssocID="{DE97A93F-CA31-468E-BC19-49F9A3FDF019}" presName="Name1" presStyleCnt="0"/>
      <dgm:spPr/>
    </dgm:pt>
    <dgm:pt modelId="{EDC0DCD1-0095-4EBB-8BD3-A04307493072}" type="pres">
      <dgm:prSet presAssocID="{DE97A93F-CA31-468E-BC19-49F9A3FDF019}" presName="cycle" presStyleCnt="0"/>
      <dgm:spPr/>
    </dgm:pt>
    <dgm:pt modelId="{156BC52C-0AF5-44ED-BFFA-6190B23DA62C}" type="pres">
      <dgm:prSet presAssocID="{DE97A93F-CA31-468E-BC19-49F9A3FDF019}" presName="srcNode" presStyleLbl="node1" presStyleIdx="0" presStyleCnt="5"/>
      <dgm:spPr/>
    </dgm:pt>
    <dgm:pt modelId="{E6DD0DC2-1F28-4BCE-8791-7CAE2F4D3AD3}" type="pres">
      <dgm:prSet presAssocID="{DE97A93F-CA31-468E-BC19-49F9A3FDF019}" presName="conn" presStyleLbl="parChTrans1D2" presStyleIdx="0" presStyleCnt="1"/>
      <dgm:spPr/>
    </dgm:pt>
    <dgm:pt modelId="{6D0EC7BA-FF88-46F6-9B2E-62DDC734592C}" type="pres">
      <dgm:prSet presAssocID="{DE97A93F-CA31-468E-BC19-49F9A3FDF019}" presName="extraNode" presStyleLbl="node1" presStyleIdx="0" presStyleCnt="5"/>
      <dgm:spPr/>
    </dgm:pt>
    <dgm:pt modelId="{DC531FA4-6136-45DE-81AD-1DA82855728B}" type="pres">
      <dgm:prSet presAssocID="{DE97A93F-CA31-468E-BC19-49F9A3FDF019}" presName="dstNode" presStyleLbl="node1" presStyleIdx="0" presStyleCnt="5"/>
      <dgm:spPr/>
    </dgm:pt>
    <dgm:pt modelId="{385D48D0-2600-4EF3-99C9-1B583929177F}" type="pres">
      <dgm:prSet presAssocID="{A62A6421-A1E5-4BBF-9D7C-415C8D191108}" presName="text_1" presStyleLbl="node1" presStyleIdx="0" presStyleCnt="5">
        <dgm:presLayoutVars>
          <dgm:bulletEnabled val="1"/>
        </dgm:presLayoutVars>
      </dgm:prSet>
      <dgm:spPr/>
    </dgm:pt>
    <dgm:pt modelId="{5F708105-8252-47BB-9B9B-E7FBC1151E60}" type="pres">
      <dgm:prSet presAssocID="{A62A6421-A1E5-4BBF-9D7C-415C8D191108}" presName="accent_1" presStyleCnt="0"/>
      <dgm:spPr/>
    </dgm:pt>
    <dgm:pt modelId="{4E522AE4-5E7E-4042-A98E-92527A9DD7F9}" type="pres">
      <dgm:prSet presAssocID="{A62A6421-A1E5-4BBF-9D7C-415C8D191108}" presName="accentRepeatNode" presStyleLbl="solidFgAcc1" presStyleIdx="0" presStyleCnt="5"/>
      <dgm:spPr/>
    </dgm:pt>
    <dgm:pt modelId="{CCA9B188-ADA6-435C-BAF7-00B0D4DF5C39}" type="pres">
      <dgm:prSet presAssocID="{430DC661-E886-4683-A4E7-4D32CE84C37E}" presName="text_2" presStyleLbl="node1" presStyleIdx="1" presStyleCnt="5">
        <dgm:presLayoutVars>
          <dgm:bulletEnabled val="1"/>
        </dgm:presLayoutVars>
      </dgm:prSet>
      <dgm:spPr/>
    </dgm:pt>
    <dgm:pt modelId="{F2E11B53-2CA4-4DD2-BE17-E4E2DD5E9064}" type="pres">
      <dgm:prSet presAssocID="{430DC661-E886-4683-A4E7-4D32CE84C37E}" presName="accent_2" presStyleCnt="0"/>
      <dgm:spPr/>
    </dgm:pt>
    <dgm:pt modelId="{C9E18D53-EDAB-4474-9438-A2181A8D7271}" type="pres">
      <dgm:prSet presAssocID="{430DC661-E886-4683-A4E7-4D32CE84C37E}" presName="accentRepeatNode" presStyleLbl="solidFgAcc1" presStyleIdx="1" presStyleCnt="5" custLinFactNeighborX="8815" custLinFactNeighborY="-237"/>
      <dgm:spPr/>
    </dgm:pt>
    <dgm:pt modelId="{93DE92C8-FBD7-4981-8CBC-73723824A604}" type="pres">
      <dgm:prSet presAssocID="{7D538334-77F9-4C06-AD07-66C20E8FA695}" presName="text_3" presStyleLbl="node1" presStyleIdx="2" presStyleCnt="5">
        <dgm:presLayoutVars>
          <dgm:bulletEnabled val="1"/>
        </dgm:presLayoutVars>
      </dgm:prSet>
      <dgm:spPr/>
    </dgm:pt>
    <dgm:pt modelId="{6CF7B656-13D2-4AF8-9737-47500441609E}" type="pres">
      <dgm:prSet presAssocID="{7D538334-77F9-4C06-AD07-66C20E8FA695}" presName="accent_3" presStyleCnt="0"/>
      <dgm:spPr/>
    </dgm:pt>
    <dgm:pt modelId="{3AB8AFC3-9741-4408-B6E5-815F22BEAD2D}" type="pres">
      <dgm:prSet presAssocID="{7D538334-77F9-4C06-AD07-66C20E8FA695}" presName="accentRepeatNode" presStyleLbl="solidFgAcc1" presStyleIdx="2" presStyleCnt="5"/>
      <dgm:spPr/>
    </dgm:pt>
    <dgm:pt modelId="{E7AE6B85-64EF-4FF0-A4FF-6A6CE027F3FA}" type="pres">
      <dgm:prSet presAssocID="{4435DDEE-0C88-411D-A7D8-268E1C640C6A}" presName="text_4" presStyleLbl="node1" presStyleIdx="3" presStyleCnt="5">
        <dgm:presLayoutVars>
          <dgm:bulletEnabled val="1"/>
        </dgm:presLayoutVars>
      </dgm:prSet>
      <dgm:spPr/>
    </dgm:pt>
    <dgm:pt modelId="{7FD528F6-0AB7-4155-B4E2-E64D8E0492A3}" type="pres">
      <dgm:prSet presAssocID="{4435DDEE-0C88-411D-A7D8-268E1C640C6A}" presName="accent_4" presStyleCnt="0"/>
      <dgm:spPr/>
    </dgm:pt>
    <dgm:pt modelId="{03BAD077-6A93-45DB-91EB-122A23B495AB}" type="pres">
      <dgm:prSet presAssocID="{4435DDEE-0C88-411D-A7D8-268E1C640C6A}" presName="accentRepeatNode" presStyleLbl="solidFgAcc1" presStyleIdx="3" presStyleCnt="5"/>
      <dgm:spPr/>
    </dgm:pt>
    <dgm:pt modelId="{2C78F577-DD2C-4171-AC91-09483A9CC083}" type="pres">
      <dgm:prSet presAssocID="{9CB250F2-FDA5-4848-AB01-EF127D5CC341}" presName="text_5" presStyleLbl="node1" presStyleIdx="4" presStyleCnt="5">
        <dgm:presLayoutVars>
          <dgm:bulletEnabled val="1"/>
        </dgm:presLayoutVars>
      </dgm:prSet>
      <dgm:spPr/>
    </dgm:pt>
    <dgm:pt modelId="{28693744-EF55-4AF3-B70B-8C2F05551526}" type="pres">
      <dgm:prSet presAssocID="{9CB250F2-FDA5-4848-AB01-EF127D5CC341}" presName="accent_5" presStyleCnt="0"/>
      <dgm:spPr/>
    </dgm:pt>
    <dgm:pt modelId="{44DC3A57-056A-4ADF-915C-D27556F3BAFE}" type="pres">
      <dgm:prSet presAssocID="{9CB250F2-FDA5-4848-AB01-EF127D5CC341}" presName="accentRepeatNode" presStyleLbl="solidFgAcc1" presStyleIdx="4" presStyleCnt="5"/>
      <dgm:spPr/>
    </dgm:pt>
  </dgm:ptLst>
  <dgm:cxnLst>
    <dgm:cxn modelId="{F5733504-3A5E-4D1B-A67C-2A64192B8C83}" srcId="{DE97A93F-CA31-468E-BC19-49F9A3FDF019}" destId="{430DC661-E886-4683-A4E7-4D32CE84C37E}" srcOrd="1" destOrd="0" parTransId="{988D9B9E-734D-40F1-9CF8-5986509CE8CB}" sibTransId="{8979113B-AC91-4654-A8AD-F720DD28BA7B}"/>
    <dgm:cxn modelId="{4910942D-4568-40FB-813E-0573600A9BA5}" srcId="{DE97A93F-CA31-468E-BC19-49F9A3FDF019}" destId="{9CB250F2-FDA5-4848-AB01-EF127D5CC341}" srcOrd="4" destOrd="0" parTransId="{896DF13D-8CD7-4082-B4C7-4216C26BB94A}" sibTransId="{3B2FD566-E4F6-4A8C-B48C-48028127F446}"/>
    <dgm:cxn modelId="{0DC24939-6044-4FD2-B6D6-F5845CDA20A7}" srcId="{DE97A93F-CA31-468E-BC19-49F9A3FDF019}" destId="{4435DDEE-0C88-411D-A7D8-268E1C640C6A}" srcOrd="3" destOrd="0" parTransId="{2C473EFB-7B80-4A10-AAB1-7F134F64173C}" sibTransId="{CB099EDC-502E-4B28-8B1D-8D4790918DDC}"/>
    <dgm:cxn modelId="{2A5E433E-4420-4A0E-8A37-FD7D8EB0DB00}" type="presOf" srcId="{DB5EB9AE-59F3-4B54-BD85-BA12A8B7684A}" destId="{E6DD0DC2-1F28-4BCE-8791-7CAE2F4D3AD3}" srcOrd="0" destOrd="0" presId="urn:microsoft.com/office/officeart/2008/layout/VerticalCurvedList"/>
    <dgm:cxn modelId="{BD77CB4B-2130-48EF-AAE6-BF8D0754DBDD}" type="presOf" srcId="{4435DDEE-0C88-411D-A7D8-268E1C640C6A}" destId="{E7AE6B85-64EF-4FF0-A4FF-6A6CE027F3FA}" srcOrd="0" destOrd="0" presId="urn:microsoft.com/office/officeart/2008/layout/VerticalCurvedList"/>
    <dgm:cxn modelId="{4181767D-A66F-4030-926B-7C2C7E1CACA4}" type="presOf" srcId="{A62A6421-A1E5-4BBF-9D7C-415C8D191108}" destId="{385D48D0-2600-4EF3-99C9-1B583929177F}" srcOrd="0" destOrd="0" presId="urn:microsoft.com/office/officeart/2008/layout/VerticalCurvedList"/>
    <dgm:cxn modelId="{5874F77D-D622-4F96-92D4-B5984281F800}" srcId="{DE97A93F-CA31-468E-BC19-49F9A3FDF019}" destId="{7D538334-77F9-4C06-AD07-66C20E8FA695}" srcOrd="2" destOrd="0" parTransId="{583A48F6-723A-486C-8641-86129614FDE8}" sibTransId="{5B542E7F-9F95-4F00-81B2-336417B603CA}"/>
    <dgm:cxn modelId="{6B4B2480-18D6-4CA7-9478-3E7791DBF6BB}" srcId="{DE97A93F-CA31-468E-BC19-49F9A3FDF019}" destId="{A62A6421-A1E5-4BBF-9D7C-415C8D191108}" srcOrd="0" destOrd="0" parTransId="{A3E209CE-7A21-461E-9998-95DA2A2DB15A}" sibTransId="{DB5EB9AE-59F3-4B54-BD85-BA12A8B7684A}"/>
    <dgm:cxn modelId="{572F5E83-3AF4-4A49-A243-7993D196B6FB}" type="presOf" srcId="{430DC661-E886-4683-A4E7-4D32CE84C37E}" destId="{CCA9B188-ADA6-435C-BAF7-00B0D4DF5C39}" srcOrd="0" destOrd="0" presId="urn:microsoft.com/office/officeart/2008/layout/VerticalCurvedList"/>
    <dgm:cxn modelId="{3D08CA9F-E816-4588-BBBA-0035B9EB9CF1}" type="presOf" srcId="{DE97A93F-CA31-468E-BC19-49F9A3FDF019}" destId="{1416705B-B123-4AB3-823F-2C3ABE55EC8B}" srcOrd="0" destOrd="0" presId="urn:microsoft.com/office/officeart/2008/layout/VerticalCurvedList"/>
    <dgm:cxn modelId="{A40686DD-C2A7-46A4-8B60-4533899D137C}" type="presOf" srcId="{9CB250F2-FDA5-4848-AB01-EF127D5CC341}" destId="{2C78F577-DD2C-4171-AC91-09483A9CC083}" srcOrd="0" destOrd="0" presId="urn:microsoft.com/office/officeart/2008/layout/VerticalCurvedList"/>
    <dgm:cxn modelId="{9E3253E3-8A1E-4F60-B17F-BF83C15AF5BA}" type="presOf" srcId="{7D538334-77F9-4C06-AD07-66C20E8FA695}" destId="{93DE92C8-FBD7-4981-8CBC-73723824A604}" srcOrd="0" destOrd="0" presId="urn:microsoft.com/office/officeart/2008/layout/VerticalCurvedList"/>
    <dgm:cxn modelId="{A1B3C62E-E907-44A7-BB27-79495CBC841F}" type="presParOf" srcId="{1416705B-B123-4AB3-823F-2C3ABE55EC8B}" destId="{BC7980E9-A9A9-4C70-9005-EECD08A4AADF}" srcOrd="0" destOrd="0" presId="urn:microsoft.com/office/officeart/2008/layout/VerticalCurvedList"/>
    <dgm:cxn modelId="{33982002-FA89-4942-A9D1-0A3758155D35}" type="presParOf" srcId="{BC7980E9-A9A9-4C70-9005-EECD08A4AADF}" destId="{EDC0DCD1-0095-4EBB-8BD3-A04307493072}" srcOrd="0" destOrd="0" presId="urn:microsoft.com/office/officeart/2008/layout/VerticalCurvedList"/>
    <dgm:cxn modelId="{185B2266-9396-4BDD-9C0F-48B7EC81FDC4}" type="presParOf" srcId="{EDC0DCD1-0095-4EBB-8BD3-A04307493072}" destId="{156BC52C-0AF5-44ED-BFFA-6190B23DA62C}" srcOrd="0" destOrd="0" presId="urn:microsoft.com/office/officeart/2008/layout/VerticalCurvedList"/>
    <dgm:cxn modelId="{DDB46EA9-3244-48BD-BCE2-24B314FB906F}" type="presParOf" srcId="{EDC0DCD1-0095-4EBB-8BD3-A04307493072}" destId="{E6DD0DC2-1F28-4BCE-8791-7CAE2F4D3AD3}" srcOrd="1" destOrd="0" presId="urn:microsoft.com/office/officeart/2008/layout/VerticalCurvedList"/>
    <dgm:cxn modelId="{54ACC5E4-E37A-413F-BBC9-A19FB4837C03}" type="presParOf" srcId="{EDC0DCD1-0095-4EBB-8BD3-A04307493072}" destId="{6D0EC7BA-FF88-46F6-9B2E-62DDC734592C}" srcOrd="2" destOrd="0" presId="urn:microsoft.com/office/officeart/2008/layout/VerticalCurvedList"/>
    <dgm:cxn modelId="{0E2AC0F7-EE9B-46D2-9DD4-B2AAEAA31D38}" type="presParOf" srcId="{EDC0DCD1-0095-4EBB-8BD3-A04307493072}" destId="{DC531FA4-6136-45DE-81AD-1DA82855728B}" srcOrd="3" destOrd="0" presId="urn:microsoft.com/office/officeart/2008/layout/VerticalCurvedList"/>
    <dgm:cxn modelId="{E18C343A-25E1-43FD-A07C-6345E624E3D1}" type="presParOf" srcId="{BC7980E9-A9A9-4C70-9005-EECD08A4AADF}" destId="{385D48D0-2600-4EF3-99C9-1B583929177F}" srcOrd="1" destOrd="0" presId="urn:microsoft.com/office/officeart/2008/layout/VerticalCurvedList"/>
    <dgm:cxn modelId="{7AE15C51-A045-4A70-B19F-B5DA143A3A1D}" type="presParOf" srcId="{BC7980E9-A9A9-4C70-9005-EECD08A4AADF}" destId="{5F708105-8252-47BB-9B9B-E7FBC1151E60}" srcOrd="2" destOrd="0" presId="urn:microsoft.com/office/officeart/2008/layout/VerticalCurvedList"/>
    <dgm:cxn modelId="{5347EA0F-01CC-449E-B5F2-CB54C82E1832}" type="presParOf" srcId="{5F708105-8252-47BB-9B9B-E7FBC1151E60}" destId="{4E522AE4-5E7E-4042-A98E-92527A9DD7F9}" srcOrd="0" destOrd="0" presId="urn:microsoft.com/office/officeart/2008/layout/VerticalCurvedList"/>
    <dgm:cxn modelId="{6362B7D8-5277-4CFD-B33C-275FE01EC5DB}" type="presParOf" srcId="{BC7980E9-A9A9-4C70-9005-EECD08A4AADF}" destId="{CCA9B188-ADA6-435C-BAF7-00B0D4DF5C39}" srcOrd="3" destOrd="0" presId="urn:microsoft.com/office/officeart/2008/layout/VerticalCurvedList"/>
    <dgm:cxn modelId="{EDF1B87E-9BBA-4CF4-9DFC-FFB62701C52E}" type="presParOf" srcId="{BC7980E9-A9A9-4C70-9005-EECD08A4AADF}" destId="{F2E11B53-2CA4-4DD2-BE17-E4E2DD5E9064}" srcOrd="4" destOrd="0" presId="urn:microsoft.com/office/officeart/2008/layout/VerticalCurvedList"/>
    <dgm:cxn modelId="{2CD14E27-729B-4A60-AED4-051A0E8817A2}" type="presParOf" srcId="{F2E11B53-2CA4-4DD2-BE17-E4E2DD5E9064}" destId="{C9E18D53-EDAB-4474-9438-A2181A8D7271}" srcOrd="0" destOrd="0" presId="urn:microsoft.com/office/officeart/2008/layout/VerticalCurvedList"/>
    <dgm:cxn modelId="{A2AE1249-93A2-4B72-83D0-82413F243FB7}" type="presParOf" srcId="{BC7980E9-A9A9-4C70-9005-EECD08A4AADF}" destId="{93DE92C8-FBD7-4981-8CBC-73723824A604}" srcOrd="5" destOrd="0" presId="urn:microsoft.com/office/officeart/2008/layout/VerticalCurvedList"/>
    <dgm:cxn modelId="{775D94FD-E907-4E21-B5F1-584DF6F2D643}" type="presParOf" srcId="{BC7980E9-A9A9-4C70-9005-EECD08A4AADF}" destId="{6CF7B656-13D2-4AF8-9737-47500441609E}" srcOrd="6" destOrd="0" presId="urn:microsoft.com/office/officeart/2008/layout/VerticalCurvedList"/>
    <dgm:cxn modelId="{19656F4B-26D9-4300-AB30-B05F6D968829}" type="presParOf" srcId="{6CF7B656-13D2-4AF8-9737-47500441609E}" destId="{3AB8AFC3-9741-4408-B6E5-815F22BEAD2D}" srcOrd="0" destOrd="0" presId="urn:microsoft.com/office/officeart/2008/layout/VerticalCurvedList"/>
    <dgm:cxn modelId="{206C901B-CF6E-4BC3-A834-616ED33829EC}" type="presParOf" srcId="{BC7980E9-A9A9-4C70-9005-EECD08A4AADF}" destId="{E7AE6B85-64EF-4FF0-A4FF-6A6CE027F3FA}" srcOrd="7" destOrd="0" presId="urn:microsoft.com/office/officeart/2008/layout/VerticalCurvedList"/>
    <dgm:cxn modelId="{9A2CAB2C-C943-40A4-BE16-F72F2A07B559}" type="presParOf" srcId="{BC7980E9-A9A9-4C70-9005-EECD08A4AADF}" destId="{7FD528F6-0AB7-4155-B4E2-E64D8E0492A3}" srcOrd="8" destOrd="0" presId="urn:microsoft.com/office/officeart/2008/layout/VerticalCurvedList"/>
    <dgm:cxn modelId="{28F414AC-69D0-4E4C-83EB-EB69F9085252}" type="presParOf" srcId="{7FD528F6-0AB7-4155-B4E2-E64D8E0492A3}" destId="{03BAD077-6A93-45DB-91EB-122A23B495AB}" srcOrd="0" destOrd="0" presId="urn:microsoft.com/office/officeart/2008/layout/VerticalCurvedList"/>
    <dgm:cxn modelId="{F57B9E73-B411-4441-BF29-B25E7813EF73}" type="presParOf" srcId="{BC7980E9-A9A9-4C70-9005-EECD08A4AADF}" destId="{2C78F577-DD2C-4171-AC91-09483A9CC083}" srcOrd="9" destOrd="0" presId="urn:microsoft.com/office/officeart/2008/layout/VerticalCurvedList"/>
    <dgm:cxn modelId="{7A2360A7-FCF6-4BCE-8E04-1F4FB24099FF}" type="presParOf" srcId="{BC7980E9-A9A9-4C70-9005-EECD08A4AADF}" destId="{28693744-EF55-4AF3-B70B-8C2F05551526}" srcOrd="10" destOrd="0" presId="urn:microsoft.com/office/officeart/2008/layout/VerticalCurvedList"/>
    <dgm:cxn modelId="{4A0F5A00-A2FD-401D-819C-1153606E98FE}" type="presParOf" srcId="{28693744-EF55-4AF3-B70B-8C2F05551526}" destId="{44DC3A57-056A-4ADF-915C-D27556F3BA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A9132-077C-4C6C-821F-8C34EA109917}">
      <dsp:nvSpPr>
        <dsp:cNvPr id="0" name=""/>
        <dsp:cNvSpPr/>
      </dsp:nvSpPr>
      <dsp:spPr>
        <a:xfrm>
          <a:off x="0" y="29191"/>
          <a:ext cx="10515600" cy="1517197"/>
        </a:xfrm>
        <a:prstGeom prst="roundRect">
          <a:avLst/>
        </a:prstGeom>
        <a:solidFill>
          <a:srgbClr val="66CCFF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>
              <a:solidFill>
                <a:srgbClr val="FF0000"/>
              </a:solidFill>
            </a:rPr>
            <a:t>2.1. </a:t>
          </a:r>
          <a:r>
            <a:rPr lang="vi-VN" sz="3800" kern="1200" dirty="0" err="1">
              <a:solidFill>
                <a:srgbClr val="FF0000"/>
              </a:solidFill>
            </a:rPr>
            <a:t>Chủ</a:t>
          </a:r>
          <a:r>
            <a:rPr lang="vi-VN" sz="3800" kern="1200" dirty="0">
              <a:solidFill>
                <a:srgbClr val="FF0000"/>
              </a:solidFill>
            </a:rPr>
            <a:t> </a:t>
          </a:r>
          <a:r>
            <a:rPr lang="vi-VN" sz="3800" kern="1200" dirty="0" err="1">
              <a:solidFill>
                <a:srgbClr val="FF0000"/>
              </a:solidFill>
            </a:rPr>
            <a:t>nghĩa</a:t>
          </a:r>
          <a:r>
            <a:rPr lang="vi-VN" sz="3800" kern="1200" dirty="0">
              <a:solidFill>
                <a:srgbClr val="FF0000"/>
              </a:solidFill>
            </a:rPr>
            <a:t> </a:t>
          </a:r>
          <a:r>
            <a:rPr lang="vi-VN" sz="3800" kern="1200" dirty="0" err="1">
              <a:solidFill>
                <a:srgbClr val="FF0000"/>
              </a:solidFill>
            </a:rPr>
            <a:t>Mác</a:t>
          </a:r>
          <a:r>
            <a:rPr lang="vi-VN" sz="3800" kern="1200" dirty="0">
              <a:solidFill>
                <a:srgbClr val="FF0000"/>
              </a:solidFill>
            </a:rPr>
            <a:t> – </a:t>
          </a:r>
          <a:r>
            <a:rPr lang="vi-VN" sz="3800" kern="1200" dirty="0" err="1">
              <a:solidFill>
                <a:srgbClr val="FF0000"/>
              </a:solidFill>
            </a:rPr>
            <a:t>Lênin</a:t>
          </a:r>
          <a:r>
            <a:rPr lang="vi-VN" sz="3800" kern="1200" dirty="0">
              <a:solidFill>
                <a:srgbClr val="FF0000"/>
              </a:solidFill>
            </a:rPr>
            <a:t> </a:t>
          </a:r>
          <a:r>
            <a:rPr lang="vi-VN" sz="3800" kern="1200" dirty="0" err="1">
              <a:solidFill>
                <a:srgbClr val="FF0000"/>
              </a:solidFill>
            </a:rPr>
            <a:t>về</a:t>
          </a:r>
          <a:r>
            <a:rPr lang="vi-VN" sz="3800" kern="1200" dirty="0">
              <a:solidFill>
                <a:srgbClr val="FF0000"/>
              </a:solidFill>
            </a:rPr>
            <a:t> tôn </a:t>
          </a:r>
          <a:r>
            <a:rPr lang="vi-VN" sz="3800" kern="1200" dirty="0" err="1">
              <a:solidFill>
                <a:srgbClr val="FF0000"/>
              </a:solidFill>
            </a:rPr>
            <a:t>giáo</a:t>
          </a:r>
          <a:endParaRPr lang="en-US" sz="3800" kern="1200" dirty="0">
            <a:solidFill>
              <a:srgbClr val="FF0000"/>
            </a:solidFill>
          </a:endParaRPr>
        </a:p>
      </dsp:txBody>
      <dsp:txXfrm>
        <a:off x="74063" y="103254"/>
        <a:ext cx="10367474" cy="1369071"/>
      </dsp:txXfrm>
    </dsp:sp>
    <dsp:sp modelId="{1D918B11-A1EA-480B-BA2E-38C609303035}">
      <dsp:nvSpPr>
        <dsp:cNvPr id="0" name=""/>
        <dsp:cNvSpPr/>
      </dsp:nvSpPr>
      <dsp:spPr>
        <a:xfrm>
          <a:off x="0" y="1546389"/>
          <a:ext cx="105156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/>
        </a:p>
      </dsp:txBody>
      <dsp:txXfrm>
        <a:off x="0" y="1546389"/>
        <a:ext cx="10515600" cy="629280"/>
      </dsp:txXfrm>
    </dsp:sp>
    <dsp:sp modelId="{99DF749C-70A0-4DC5-A2A0-D3549215A99A}">
      <dsp:nvSpPr>
        <dsp:cNvPr id="0" name=""/>
        <dsp:cNvSpPr/>
      </dsp:nvSpPr>
      <dsp:spPr>
        <a:xfrm>
          <a:off x="0" y="2175669"/>
          <a:ext cx="10515600" cy="1517197"/>
        </a:xfrm>
        <a:prstGeom prst="roundRect">
          <a:avLst/>
        </a:prstGeom>
        <a:solidFill>
          <a:schemeClr val="accent5">
            <a:hueOff val="19114680"/>
            <a:satOff val="-40837"/>
            <a:lumOff val="-1705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2.2. Nguyên tắc giải quyết vấn đề tôn giáo trong thời kỳ quá độ lên CNXH</a:t>
          </a:r>
          <a:endParaRPr lang="en-US" sz="3800" kern="1200" dirty="0"/>
        </a:p>
      </dsp:txBody>
      <dsp:txXfrm>
        <a:off x="74063" y="2249732"/>
        <a:ext cx="10367474" cy="1369071"/>
      </dsp:txXfrm>
    </dsp:sp>
    <dsp:sp modelId="{3484A728-3C12-446C-AF2B-E92489981C2E}">
      <dsp:nvSpPr>
        <dsp:cNvPr id="0" name=""/>
        <dsp:cNvSpPr/>
      </dsp:nvSpPr>
      <dsp:spPr>
        <a:xfrm>
          <a:off x="0" y="3692866"/>
          <a:ext cx="105156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/>
        </a:p>
      </dsp:txBody>
      <dsp:txXfrm>
        <a:off x="0" y="3692866"/>
        <a:ext cx="10515600" cy="62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80EDD-87E1-441A-A14C-7ACA9E010556}">
      <dsp:nvSpPr>
        <dsp:cNvPr id="0" name=""/>
        <dsp:cNvSpPr/>
      </dsp:nvSpPr>
      <dsp:spPr>
        <a:xfrm>
          <a:off x="1" y="1610456"/>
          <a:ext cx="3481683" cy="2871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Phản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ánh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ước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mơ,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khát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vọng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Sinh ra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từ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hoạt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động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sản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xuất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086" y="1676541"/>
        <a:ext cx="3349513" cy="2124135"/>
      </dsp:txXfrm>
    </dsp:sp>
    <dsp:sp modelId="{60F1B879-5EF1-420F-9EBE-B3026B5D542A}">
      <dsp:nvSpPr>
        <dsp:cNvPr id="0" name=""/>
        <dsp:cNvSpPr/>
      </dsp:nvSpPr>
      <dsp:spPr>
        <a:xfrm>
          <a:off x="2012828" y="2496283"/>
          <a:ext cx="3541405" cy="3541405"/>
        </a:xfrm>
        <a:prstGeom prst="leftCircularArrow">
          <a:avLst>
            <a:gd name="adj1" fmla="val 2318"/>
            <a:gd name="adj2" fmla="val 279760"/>
            <a:gd name="adj3" fmla="val 2055271"/>
            <a:gd name="adj4" fmla="val 9024489"/>
            <a:gd name="adj5" fmla="val 270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3F1CBB-7E3F-4F52-9A4E-4B683DE2602F}">
      <dsp:nvSpPr>
        <dsp:cNvPr id="0" name=""/>
        <dsp:cNvSpPr/>
      </dsp:nvSpPr>
      <dsp:spPr>
        <a:xfrm>
          <a:off x="773709" y="3866761"/>
          <a:ext cx="3094830" cy="123071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Tôn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giáo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hiện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tượng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XH </a:t>
          </a:r>
          <a:r>
            <a:rPr lang="en-US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VH 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do con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người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sáng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tạo</a:t>
          </a:r>
          <a:r>
            <a:rPr lang="vi-VN" sz="2400" kern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 ra</a:t>
          </a:r>
          <a:endParaRPr lang="en-US" sz="2400" kern="1200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09755" y="3902807"/>
        <a:ext cx="3022738" cy="1158619"/>
      </dsp:txXfrm>
    </dsp:sp>
    <dsp:sp modelId="{BCB377C8-3321-4F7E-A106-D261A34FB56D}">
      <dsp:nvSpPr>
        <dsp:cNvPr id="0" name=""/>
        <dsp:cNvSpPr/>
      </dsp:nvSpPr>
      <dsp:spPr>
        <a:xfrm>
          <a:off x="4259460" y="1610456"/>
          <a:ext cx="3481683" cy="2871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46228"/>
              <a:satOff val="-54055"/>
              <a:lumOff val="613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 err="1"/>
            <a:t>Khác</a:t>
          </a:r>
          <a:r>
            <a:rPr lang="vi-VN" sz="2000" kern="1200" dirty="0"/>
            <a:t> </a:t>
          </a:r>
          <a:r>
            <a:rPr lang="vi-VN" sz="2000" kern="1200" dirty="0" err="1"/>
            <a:t>biệt</a:t>
          </a:r>
          <a:r>
            <a:rPr lang="vi-VN" sz="2000" kern="1200" dirty="0"/>
            <a:t> </a:t>
          </a:r>
          <a:r>
            <a:rPr lang="vi-VN" sz="2000" kern="1200" dirty="0" err="1"/>
            <a:t>với</a:t>
          </a:r>
          <a:r>
            <a:rPr lang="vi-VN" sz="2000" kern="1200" dirty="0"/>
            <a:t> </a:t>
          </a:r>
          <a:r>
            <a:rPr lang="vi-VN" sz="2000" kern="1200" dirty="0" err="1"/>
            <a:t>thế</a:t>
          </a:r>
          <a:r>
            <a:rPr lang="vi-VN" sz="2000" kern="1200" dirty="0"/>
            <a:t> </a:t>
          </a:r>
          <a:r>
            <a:rPr lang="vi-VN" sz="2000" kern="1200" dirty="0" err="1"/>
            <a:t>giới</a:t>
          </a:r>
          <a:r>
            <a:rPr lang="vi-VN" sz="2000" kern="1200" dirty="0"/>
            <a:t> quan duy </a:t>
          </a:r>
          <a:r>
            <a:rPr lang="vi-VN" sz="2000" kern="1200" dirty="0" err="1"/>
            <a:t>vật</a:t>
          </a:r>
          <a:r>
            <a:rPr lang="vi-VN" sz="2000" kern="1200" dirty="0"/>
            <a:t> </a:t>
          </a:r>
          <a:r>
            <a:rPr lang="vi-VN" sz="2000" kern="1200" dirty="0" err="1"/>
            <a:t>biện</a:t>
          </a:r>
          <a:r>
            <a:rPr lang="vi-VN" sz="2000" kern="1200" dirty="0"/>
            <a:t> </a:t>
          </a:r>
          <a:r>
            <a:rPr lang="vi-VN" sz="2000" kern="1200" dirty="0" err="1"/>
            <a:t>chứng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 err="1"/>
            <a:t>Người</a:t>
          </a:r>
          <a:r>
            <a:rPr lang="vi-VN" sz="2000" kern="1200" dirty="0"/>
            <a:t> </a:t>
          </a:r>
          <a:r>
            <a:rPr lang="vi-VN" sz="2000" kern="1200" dirty="0" err="1"/>
            <a:t>cộng</a:t>
          </a:r>
          <a:r>
            <a:rPr lang="vi-VN" sz="2000" kern="1200" dirty="0"/>
            <a:t> </a:t>
          </a:r>
          <a:r>
            <a:rPr lang="vi-VN" sz="2000" kern="1200" dirty="0" err="1"/>
            <a:t>sản</a:t>
          </a:r>
          <a:r>
            <a:rPr lang="vi-VN" sz="2000" kern="1200" dirty="0"/>
            <a:t> tôn </a:t>
          </a:r>
          <a:r>
            <a:rPr lang="vi-VN" sz="2000" kern="1200" dirty="0" err="1"/>
            <a:t>trọng</a:t>
          </a:r>
          <a:r>
            <a:rPr lang="vi-VN" sz="2000" kern="1200" dirty="0"/>
            <a:t> </a:t>
          </a:r>
          <a:r>
            <a:rPr lang="vi-VN" sz="2000" kern="1200" dirty="0" err="1"/>
            <a:t>quyền</a:t>
          </a:r>
          <a:r>
            <a:rPr lang="vi-VN" sz="2000" kern="1200" dirty="0"/>
            <a:t> </a:t>
          </a:r>
          <a:r>
            <a:rPr lang="vi-VN" sz="2000" kern="1200" dirty="0" err="1"/>
            <a:t>tự</a:t>
          </a:r>
          <a:r>
            <a:rPr lang="vi-VN" sz="2000" kern="1200" dirty="0"/>
            <a:t> do theo </a:t>
          </a:r>
          <a:r>
            <a:rPr lang="vi-VN" sz="2000" kern="1200" dirty="0" err="1"/>
            <a:t>hoặc</a:t>
          </a:r>
          <a:r>
            <a:rPr lang="vi-VN" sz="2000" kern="1200" dirty="0"/>
            <a:t> không theo tôn giao </a:t>
          </a:r>
          <a:r>
            <a:rPr lang="vi-VN" sz="2000" kern="1200" dirty="0" err="1"/>
            <a:t>của</a:t>
          </a:r>
          <a:r>
            <a:rPr lang="vi-VN" sz="2000" kern="1200" dirty="0"/>
            <a:t> nhân dân</a:t>
          </a:r>
          <a:endParaRPr lang="en-US" sz="2000" kern="1200" dirty="0"/>
        </a:p>
      </dsp:txBody>
      <dsp:txXfrm>
        <a:off x="4325545" y="2291897"/>
        <a:ext cx="3349513" cy="2124135"/>
      </dsp:txXfrm>
    </dsp:sp>
    <dsp:sp modelId="{B9D29644-BCD3-44C7-BB61-EE708B09594A}">
      <dsp:nvSpPr>
        <dsp:cNvPr id="0" name=""/>
        <dsp:cNvSpPr/>
      </dsp:nvSpPr>
      <dsp:spPr>
        <a:xfrm>
          <a:off x="5033168" y="995100"/>
          <a:ext cx="3094830" cy="123071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vi-VN" sz="2600" kern="1200" dirty="0">
              <a:solidFill>
                <a:srgbClr val="C00000"/>
              </a:solidFill>
            </a:rPr>
            <a:t>Tôn </a:t>
          </a:r>
          <a:r>
            <a:rPr lang="vi-VN" sz="2600" kern="1200" dirty="0" err="1">
              <a:solidFill>
                <a:srgbClr val="C00000"/>
              </a:solidFill>
            </a:rPr>
            <a:t>giáo</a:t>
          </a:r>
          <a:r>
            <a:rPr lang="vi-VN" sz="2600" kern="1200" dirty="0">
              <a:solidFill>
                <a:srgbClr val="C00000"/>
              </a:solidFill>
            </a:rPr>
            <a:t> mang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vi-VN" sz="2600" kern="1200" dirty="0" err="1">
              <a:solidFill>
                <a:srgbClr val="C00000"/>
              </a:solidFill>
            </a:rPr>
            <a:t>thế</a:t>
          </a:r>
          <a:r>
            <a:rPr lang="vi-VN" sz="2600" kern="1200" dirty="0">
              <a:solidFill>
                <a:srgbClr val="C00000"/>
              </a:solidFill>
            </a:rPr>
            <a:t> </a:t>
          </a:r>
          <a:r>
            <a:rPr lang="vi-VN" sz="2600" kern="1200" dirty="0" err="1">
              <a:solidFill>
                <a:srgbClr val="C00000"/>
              </a:solidFill>
            </a:rPr>
            <a:t>giới</a:t>
          </a:r>
          <a:r>
            <a:rPr lang="vi-VN" sz="2600" kern="1200" dirty="0">
              <a:solidFill>
                <a:srgbClr val="C00000"/>
              </a:solidFill>
            </a:rPr>
            <a:t> quan </a:t>
          </a:r>
          <a:endParaRPr lang="en-US" sz="2600" kern="1200" dirty="0">
            <a:solidFill>
              <a:srgbClr val="C00000"/>
            </a:solidFill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vi-VN" sz="2600" kern="1200" dirty="0">
              <a:solidFill>
                <a:srgbClr val="C00000"/>
              </a:solidFill>
            </a:rPr>
            <a:t>duy tâm</a:t>
          </a:r>
          <a:endParaRPr lang="en-US" sz="2600" kern="1200" dirty="0">
            <a:solidFill>
              <a:srgbClr val="C00000"/>
            </a:solidFill>
          </a:endParaRPr>
        </a:p>
      </dsp:txBody>
      <dsp:txXfrm>
        <a:off x="5069214" y="1031146"/>
        <a:ext cx="3022738" cy="1158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CF06A-E9BF-48A0-A190-8A43A0BDE937}">
      <dsp:nvSpPr>
        <dsp:cNvPr id="0" name=""/>
        <dsp:cNvSpPr/>
      </dsp:nvSpPr>
      <dsp:spPr>
        <a:xfrm>
          <a:off x="-5427139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7E1AA9-BC8D-4C83-9208-6EBDB53FF178}">
      <dsp:nvSpPr>
        <dsp:cNvPr id="0" name=""/>
        <dsp:cNvSpPr/>
      </dsp:nvSpPr>
      <dsp:spPr>
        <a:xfrm>
          <a:off x="666323" y="480060"/>
          <a:ext cx="10240228" cy="9601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95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000" kern="1200" dirty="0" err="1">
              <a:solidFill>
                <a:srgbClr val="FF0000"/>
              </a:solidFill>
            </a:rPr>
            <a:t>Tính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lịch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sử</a:t>
          </a:r>
          <a:endParaRPr lang="en-US" sz="5000" kern="1200" dirty="0">
            <a:solidFill>
              <a:srgbClr val="FF0000"/>
            </a:solidFill>
          </a:endParaRPr>
        </a:p>
      </dsp:txBody>
      <dsp:txXfrm>
        <a:off x="666323" y="480060"/>
        <a:ext cx="10240228" cy="960120"/>
      </dsp:txXfrm>
    </dsp:sp>
    <dsp:sp modelId="{A5084CD0-70A7-4D61-A719-13C8B2A58332}">
      <dsp:nvSpPr>
        <dsp:cNvPr id="0" name=""/>
        <dsp:cNvSpPr/>
      </dsp:nvSpPr>
      <dsp:spPr>
        <a:xfrm>
          <a:off x="66248" y="360045"/>
          <a:ext cx="1200150" cy="1200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9785B-9B38-45A0-89FA-712B31CBAD63}">
      <dsp:nvSpPr>
        <dsp:cNvPr id="0" name=""/>
        <dsp:cNvSpPr/>
      </dsp:nvSpPr>
      <dsp:spPr>
        <a:xfrm>
          <a:off x="1015326" y="1920240"/>
          <a:ext cx="9891224" cy="960120"/>
        </a:xfrm>
        <a:prstGeom prst="rect">
          <a:avLst/>
        </a:prstGeom>
        <a:solidFill>
          <a:schemeClr val="accent5">
            <a:hueOff val="-3968322"/>
            <a:satOff val="9658"/>
            <a:lumOff val="-2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95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000" kern="1200" dirty="0" err="1">
              <a:solidFill>
                <a:srgbClr val="FF0000"/>
              </a:solidFill>
            </a:rPr>
            <a:t>Tính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quần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chúng</a:t>
          </a:r>
          <a:endParaRPr lang="en-US" sz="5000" kern="1200" dirty="0">
            <a:solidFill>
              <a:srgbClr val="FF0000"/>
            </a:solidFill>
          </a:endParaRPr>
        </a:p>
      </dsp:txBody>
      <dsp:txXfrm>
        <a:off x="1015326" y="1920240"/>
        <a:ext cx="9891224" cy="960120"/>
      </dsp:txXfrm>
    </dsp:sp>
    <dsp:sp modelId="{10FD75BE-5243-454E-AB6B-5130A23CE51A}">
      <dsp:nvSpPr>
        <dsp:cNvPr id="0" name=""/>
        <dsp:cNvSpPr/>
      </dsp:nvSpPr>
      <dsp:spPr>
        <a:xfrm>
          <a:off x="415251" y="1800224"/>
          <a:ext cx="1200150" cy="1200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68322"/>
              <a:satOff val="9658"/>
              <a:lumOff val="-2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6F448A-161F-44B3-B8C0-F1F5B207A5CE}">
      <dsp:nvSpPr>
        <dsp:cNvPr id="0" name=""/>
        <dsp:cNvSpPr/>
      </dsp:nvSpPr>
      <dsp:spPr>
        <a:xfrm>
          <a:off x="666323" y="3360420"/>
          <a:ext cx="10240228" cy="960120"/>
        </a:xfrm>
        <a:prstGeom prst="rect">
          <a:avLst/>
        </a:prstGeom>
        <a:solidFill>
          <a:schemeClr val="accent5">
            <a:hueOff val="-7936643"/>
            <a:satOff val="19316"/>
            <a:lumOff val="-4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95" tIns="127000" rIns="127000" bIns="1270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000" kern="1200" dirty="0" err="1">
              <a:solidFill>
                <a:srgbClr val="FF0000"/>
              </a:solidFill>
            </a:rPr>
            <a:t>Tính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chính</a:t>
          </a:r>
          <a:r>
            <a:rPr lang="vi-VN" sz="5000" kern="1200" dirty="0">
              <a:solidFill>
                <a:srgbClr val="FF0000"/>
              </a:solidFill>
            </a:rPr>
            <a:t> </a:t>
          </a:r>
          <a:r>
            <a:rPr lang="vi-VN" sz="5000" kern="1200" dirty="0" err="1">
              <a:solidFill>
                <a:srgbClr val="FF0000"/>
              </a:solidFill>
            </a:rPr>
            <a:t>trị</a:t>
          </a:r>
          <a:endParaRPr lang="en-US" sz="5000" kern="1200" dirty="0">
            <a:solidFill>
              <a:srgbClr val="FF0000"/>
            </a:solidFill>
          </a:endParaRPr>
        </a:p>
      </dsp:txBody>
      <dsp:txXfrm>
        <a:off x="666323" y="3360420"/>
        <a:ext cx="10240228" cy="960120"/>
      </dsp:txXfrm>
    </dsp:sp>
    <dsp:sp modelId="{016D6F9A-0FEB-43CE-AF30-83E5C652381F}">
      <dsp:nvSpPr>
        <dsp:cNvPr id="0" name=""/>
        <dsp:cNvSpPr/>
      </dsp:nvSpPr>
      <dsp:spPr>
        <a:xfrm>
          <a:off x="66248" y="3240405"/>
          <a:ext cx="1200150" cy="1200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936643"/>
              <a:satOff val="19316"/>
              <a:lumOff val="-4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D0DC2-1F28-4BCE-8791-7CAE2F4D3AD3}">
      <dsp:nvSpPr>
        <dsp:cNvPr id="0" name=""/>
        <dsp:cNvSpPr/>
      </dsp:nvSpPr>
      <dsp:spPr>
        <a:xfrm>
          <a:off x="-6429742" y="-983438"/>
          <a:ext cx="7653146" cy="7653146"/>
        </a:xfrm>
        <a:prstGeom prst="blockArc">
          <a:avLst>
            <a:gd name="adj1" fmla="val 18900000"/>
            <a:gd name="adj2" fmla="val 2700000"/>
            <a:gd name="adj3" fmla="val 28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D48D0-2600-4EF3-99C9-1B583929177F}">
      <dsp:nvSpPr>
        <dsp:cNvPr id="0" name=""/>
        <dsp:cNvSpPr/>
      </dsp:nvSpPr>
      <dsp:spPr>
        <a:xfrm>
          <a:off x="534445" y="355278"/>
          <a:ext cx="7214795" cy="7110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43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>
              <a:latin typeface="Arial" panose="020B0604020202020204" pitchFamily="34" charset="0"/>
              <a:cs typeface="Arial" panose="020B0604020202020204" pitchFamily="34" charset="0"/>
            </a:rPr>
            <a:t>Việt Nam là một quốc gia có nhiều tôn giáo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445" y="355278"/>
        <a:ext cx="7214795" cy="711011"/>
      </dsp:txXfrm>
    </dsp:sp>
    <dsp:sp modelId="{4E522AE4-5E7E-4042-A98E-92527A9DD7F9}">
      <dsp:nvSpPr>
        <dsp:cNvPr id="0" name=""/>
        <dsp:cNvSpPr/>
      </dsp:nvSpPr>
      <dsp:spPr>
        <a:xfrm>
          <a:off x="90063" y="266401"/>
          <a:ext cx="888764" cy="8887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CA9B188-ADA6-435C-BAF7-00B0D4DF5C39}">
      <dsp:nvSpPr>
        <dsp:cNvPr id="0" name=""/>
        <dsp:cNvSpPr/>
      </dsp:nvSpPr>
      <dsp:spPr>
        <a:xfrm>
          <a:off x="1043935" y="1421453"/>
          <a:ext cx="6705305" cy="7110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43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>
              <a:latin typeface="Arial" panose="020B0604020202020204" pitchFamily="34" charset="0"/>
              <a:cs typeface="Arial" panose="020B0604020202020204" pitchFamily="34" charset="0"/>
            </a:rPr>
            <a:t>Tôn giáo ở VN đa dạng, đan xen, chung sống hòa bình, không có xung đột tôn giáo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3935" y="1421453"/>
        <a:ext cx="6705305" cy="711011"/>
      </dsp:txXfrm>
    </dsp:sp>
    <dsp:sp modelId="{C9E18D53-EDAB-4474-9438-A2181A8D7271}">
      <dsp:nvSpPr>
        <dsp:cNvPr id="0" name=""/>
        <dsp:cNvSpPr/>
      </dsp:nvSpPr>
      <dsp:spPr>
        <a:xfrm>
          <a:off x="677898" y="1330471"/>
          <a:ext cx="888764" cy="8887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3DE92C8-FBD7-4981-8CBC-73723824A604}">
      <dsp:nvSpPr>
        <dsp:cNvPr id="0" name=""/>
        <dsp:cNvSpPr/>
      </dsp:nvSpPr>
      <dsp:spPr>
        <a:xfrm>
          <a:off x="1200308" y="2487629"/>
          <a:ext cx="6548933" cy="7110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43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Tín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đồ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tôn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giáo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phần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lớn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là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QCND,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có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lòng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yêu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, tinh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 dân </a:t>
          </a:r>
          <a:r>
            <a:rPr lang="vi-VN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0308" y="2487629"/>
        <a:ext cx="6548933" cy="711011"/>
      </dsp:txXfrm>
    </dsp:sp>
    <dsp:sp modelId="{3AB8AFC3-9741-4408-B6E5-815F22BEAD2D}">
      <dsp:nvSpPr>
        <dsp:cNvPr id="0" name=""/>
        <dsp:cNvSpPr/>
      </dsp:nvSpPr>
      <dsp:spPr>
        <a:xfrm>
          <a:off x="755926" y="2398752"/>
          <a:ext cx="888764" cy="8887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7AE6B85-64EF-4FF0-A4FF-6A6CE027F3FA}">
      <dsp:nvSpPr>
        <dsp:cNvPr id="0" name=""/>
        <dsp:cNvSpPr/>
      </dsp:nvSpPr>
      <dsp:spPr>
        <a:xfrm>
          <a:off x="1043935" y="3553805"/>
          <a:ext cx="6705305" cy="7110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43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>
              <a:latin typeface="Arial" panose="020B0604020202020204" pitchFamily="34" charset="0"/>
              <a:cs typeface="Arial" panose="020B0604020202020204" pitchFamily="34" charset="0"/>
            </a:rPr>
            <a:t>Hàng ngũ chức sắc có vai trò, vị trí quan trọng, có uy tín, ảnh hưởng với tín đồ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43935" y="3553805"/>
        <a:ext cx="6705305" cy="711011"/>
      </dsp:txXfrm>
    </dsp:sp>
    <dsp:sp modelId="{03BAD077-6A93-45DB-91EB-122A23B495AB}">
      <dsp:nvSpPr>
        <dsp:cNvPr id="0" name=""/>
        <dsp:cNvSpPr/>
      </dsp:nvSpPr>
      <dsp:spPr>
        <a:xfrm>
          <a:off x="599553" y="3464928"/>
          <a:ext cx="888764" cy="8887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C78F577-DD2C-4171-AC91-09483A9CC083}">
      <dsp:nvSpPr>
        <dsp:cNvPr id="0" name=""/>
        <dsp:cNvSpPr/>
      </dsp:nvSpPr>
      <dsp:spPr>
        <a:xfrm>
          <a:off x="534445" y="4619980"/>
          <a:ext cx="7214795" cy="7110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43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>
              <a:latin typeface="Arial" panose="020B0604020202020204" pitchFamily="34" charset="0"/>
              <a:cs typeface="Arial" panose="020B0604020202020204" pitchFamily="34" charset="0"/>
            </a:rPr>
            <a:t>Các tôn giáo ở VN đều có quan hệ với các tổ chức, cá nhân tôn giáo ở nước ngoài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445" y="4619980"/>
        <a:ext cx="7214795" cy="711011"/>
      </dsp:txXfrm>
    </dsp:sp>
    <dsp:sp modelId="{44DC3A57-056A-4ADF-915C-D27556F3BAFE}">
      <dsp:nvSpPr>
        <dsp:cNvPr id="0" name=""/>
        <dsp:cNvSpPr/>
      </dsp:nvSpPr>
      <dsp:spPr>
        <a:xfrm>
          <a:off x="90063" y="4531104"/>
          <a:ext cx="888764" cy="88876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>
            <a:extLst>
              <a:ext uri="{FF2B5EF4-FFF2-40B4-BE49-F238E27FC236}">
                <a16:creationId xmlns:a16="http://schemas.microsoft.com/office/drawing/2014/main" id="{C72092FB-7ADE-405B-8AC0-122B04A772D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652000" y="0"/>
            <a:ext cx="20489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i="1">
                <a:solidFill>
                  <a:srgbClr val="CC0000"/>
                </a:solidFill>
                <a:latin typeface="Verdana" panose="020B0604030504040204" pitchFamily="34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9200" y="3365500"/>
            <a:ext cx="8026400" cy="5969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vi-VN" noProof="0"/>
              <a:t>Bấm để sửa kiểu tiêu đề Bản cái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59200" y="2743200"/>
            <a:ext cx="7620000" cy="533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vi-VN" noProof="0"/>
              <a:t>Bấm để chỉnh sửa kiểu tiêu đề phụ của Bản cái</a:t>
            </a:r>
            <a:endParaRPr lang="en-US" noProof="0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E9ED3DFC-D8E6-4DEF-874E-0C9C2EF2C6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8AF7D903-79A2-45CF-9BFE-FF0E125664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 algn="ctr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3209897-6F56-4E77-8B3F-7432138185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1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1EF203-CD2A-4DC7-8F32-107D1E9704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6A0DD4-7559-42C9-9524-80E1754D65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C2E595-4C1E-4EBF-8627-FB7E2FD3CA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7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33400"/>
            <a:ext cx="2743200" cy="57150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33400"/>
            <a:ext cx="8026400" cy="57150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DE961F-6588-4382-A21A-36CD8E2145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E75B57-F90D-4BEB-BE0A-CC06F0BBE3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11C9585-4698-4414-8682-B621D19E21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24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êu đề và Bả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1"/>
            <a:ext cx="10261600" cy="563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447800"/>
            <a:ext cx="10972800" cy="4800600"/>
          </a:xfrm>
        </p:spPr>
        <p:txBody>
          <a:bodyPr/>
          <a:lstStyle/>
          <a:p>
            <a:pPr lvl="0"/>
            <a:r>
              <a:rPr lang="vi-VN" noProof="0"/>
              <a:t>Bấm biểu tượng để thêm bảng</a:t>
            </a:r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F99977-CAD3-4197-8CD8-EA839B6E12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CEAD140-E7E7-4E38-B69D-F16F02CE19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C70C9A-1B3F-4AB0-AC6C-7FEB233D40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5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27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25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79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10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68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7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5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E07FDE7-ABCB-4129-9770-7400353FD5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1F73E3-145C-49F2-A19D-EB90509B24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E3979B-6B45-4253-AD34-B2A97554FB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42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94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0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27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37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6552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95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53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209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73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262857-84DE-4F00-9698-198B16C3BC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7C0395-75A4-480D-916B-16CDCD2C8C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A07345-9CD2-4877-8010-EDF58BC660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6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3804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990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138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7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01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323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6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3497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35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5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8006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8006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B6C061-57EA-4BE0-B9C0-C52F557E86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3D586-AF44-4866-95FE-7A59C4205C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D9EAAB-60C0-41A2-8AB9-98E28409B2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82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64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635A5D-0230-45CA-AAA4-4D9E5E927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E56E30C3-AD56-41B3-A223-6079F7391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4DABFFD-FA28-47C7-96A0-7952E973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7FE85A2-8F2D-4C55-9677-6246885E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BB10168-E431-4390-AB9E-0550D5C1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594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5EB0A9-A99E-4FA3-A2C1-42BD3154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E8845ED-4F9F-4AC9-AE3F-837213B8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C5FBFDA-BC4B-4169-BD48-03B1F688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C1FC06-6693-484A-884E-CEE04EBB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FF8CBEE-4BB6-4C1C-A516-66DB114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494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EC19625-4C9C-4CDA-A0B1-5B2A51D4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3DE0241-0173-4AB6-AA1F-D8179A5EC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40B62BD-5989-4071-B91E-E134F851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D7F5903-2EAC-477C-BA21-18C1276B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562A248-CC87-475D-8575-8DC982B1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570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F8DA4D3-CA7C-4353-8F42-17BD2882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1B8F3E9-5004-42D1-866A-635718A56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0AEA5B4-FFF7-4CAA-A3A8-8D5CA2840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FA500AD-E07C-4336-A0AA-9DA76B242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5BC2057-1582-4452-BBA1-607DBF5E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B26A67F-4607-458A-B742-D65190A7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146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37848A-701E-470A-9FBC-191BE9C8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A3BA41C-9291-4BE7-A711-A66BB7B5D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EF9640F-2E6E-4024-9D5B-2D69C26A4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4699D106-5772-497D-9D07-63D68F921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D35E8494-3319-4893-BAA2-6FBF4A57B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BF286870-0CBD-45A7-95B7-FFD08A1F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D4BE299E-1C45-4D84-9A1E-82E5784B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EB347623-B178-44BD-AA14-14F2F772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0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5188C4-A013-4345-83F4-0D42C17D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30292DE-1A11-4D68-B2F0-897EA14E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1B8A190-7B18-497E-88C8-B0FF79B9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251A89B-687F-441D-B0A7-822F3D33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10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7A32D575-B1FA-4A10-A980-D705870B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04DA233-1503-44C3-94FD-10FB7E34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970B0F6-E662-4394-982A-1D206CF2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167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835BC69-DAF9-4C4B-8EC2-74182FD3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4B9F7D2-9785-42D5-841A-2804297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CC43198-31AE-400C-8396-30758CAFE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FC837D6-A2D7-4223-BE19-86A13982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74E38B2-84CB-4A8A-98C7-1224A395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8883605-9D71-41DB-A45D-8729CB3D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11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0E58025-78D2-462D-B916-912DE3E1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9C289F9-40E5-4E97-9DDC-9A5FA36DE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FC841569-5B21-4991-B471-1511BD2B3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7227838-1E1F-4C90-8F71-BFCA69F21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CCE928F4-2A78-41A6-9936-7FD5EF21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646D4C1-D1DF-4346-86A7-36D57243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B3F5DED-4374-4217-83AE-2740412072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78BD1E-B816-4066-9467-E61573FB9F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FDF91B0-F29C-43AC-81E7-295B7C9F99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05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A8AA86-A486-4355-B13D-772FD758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B04E6C8-0CB3-4CED-965A-CF6A9764D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0D3EF5A-0AD8-4A69-8917-E1F0781A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967F3C6-CCCB-4B75-A31D-2FB56F41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E01C09A-0BCB-4487-BC9F-B9200103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95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87045B6D-8E8E-44F2-A1BB-41A674C01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3151D84-240F-4A27-849F-43CF954B4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9E54599-AD47-4F1A-8971-AECA04EE6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CB933B-1E50-4F37-84EB-5F8D91AB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251797A-6649-4E17-A219-636293CA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877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501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32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0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687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81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1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794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C76013-7572-4097-A99F-6C2F03FDEA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37E230C-5F26-4B5C-A71C-819E35482F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19B0D24-85D1-402D-ADDE-3ABA293F1F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87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671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49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488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55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72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96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16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075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41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4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B0D479B-BD66-4D2E-9EBB-54D1613C5B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C01FE3C-A865-499A-92B3-49D26A4D10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C1BFFE-8AC4-4E47-A025-253A27793F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85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1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9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75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51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78379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51086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835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90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7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EE727-AD00-487D-8E42-110F94872BA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F52937-D7E6-48F8-B103-34CF09BF9D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AB32AA-47B7-41C6-86D5-BD7EAE8A99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60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42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51070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2560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14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0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F6F8132-0E4D-4D27-8163-B9A543000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4D20905-6748-40B5-80D2-D318B4513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23263F7-BD59-4B5E-AA9A-9583F6909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C0E73B9-7508-4E8E-B092-57125D2B5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28E0BF3-8467-41DE-B766-C2716676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78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267392-E7BA-4231-9530-AF71CD88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71C2605-B2AF-4D49-848E-26BE8ADEC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F3B4A5F-CB45-47F6-8871-A6ADEC4D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EE0F31-246B-43A9-AFF0-74EAFBAA6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D517B69-534C-4BD9-9076-6F80625B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316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5C42ECE-80E9-491E-8057-47B77CCB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6DEE8B6-A3F4-4A03-AB60-0857E77EC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42DF472-77BD-4EB5-AAB6-0095432B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333365F-256A-4CFA-83F1-99149737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BB5E88E-24FB-4D80-8F10-76ABA9B4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394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D5DBF1-FC05-4FB6-B54B-E5E3E5A9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5D29151-4606-42C4-A0F2-995049E70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AAE7E27-22D2-4510-A148-B1CB2CF6D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A1CE660-4DF4-441D-B722-1D36B5333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73EE072-7C7E-447B-8D8C-1F48579F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170DBEB-F0F3-4E81-8364-8B9C0CBD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927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114113-6BE9-4B81-B50A-4CBE4DD4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C795E9D-33F8-4815-B89C-4CAD7AD58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BFEFB8C9-AD1D-4DAD-9330-45C84579F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2649258F-A457-4CF6-BE80-39D0BA999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09B4C657-E675-4658-B599-A3F10369C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5701FC5-A23E-4454-9D62-5325AD46C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94F939B-1DF2-4720-ADCA-043AE93B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2AAD7C8-0F65-46FC-9CC6-ECFBBAF4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vi-VN" noProof="0"/>
              <a:t>Bấm biểu tượng để thêm hình ảnh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DEEA4-FE49-4EFF-AB10-EEA5328442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CE8DFC-DC4F-480F-A82B-B2DB8F25B9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367E1-12F2-40B9-8C0F-5748DD30B3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247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108C4DE-A37F-40DF-9EC9-D5B71125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89BF010-A4A2-4DC2-8C1E-3820A723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1A24692-662C-4E6C-B43C-F4624AAA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0F7C614-2F6C-4202-AF78-4D0C09E8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9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26208B8-4F5B-48A8-8C78-FA7448E5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D26D6DB1-B94B-48C1-90CA-6B0E04AF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0AFF51E-E842-4C8F-8393-6BC5DD71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4801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3A4E05-67DD-4B88-B043-A9F2E249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1F8F7D7-FB3B-4E50-BFFD-238E0588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86900E77-5B2B-489E-8366-89F10B04C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0BA5690-D6B4-4D9F-B929-7FABE591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66A38B2-124B-4420-9CDF-1F647A9B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0AAF7A5-03E2-440D-ACA1-1B4A9DEF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997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0EE1D3E-4FF0-4A88-A791-29950EF10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D97701B-7D71-4FB0-B3B6-F42CFA654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CB95C87-6363-4C40-B65E-30464C9C1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CA1F676-9FFE-471A-B29D-A433C6C8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1EC6528-A60F-4D98-A149-BAA6F15B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F64AB08-B537-4DE1-84BD-DEF3CC5C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10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CED7AD3-6B06-4CCA-9A82-7ADB4C60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A3FBC28-0292-4A10-977A-41B2CAE4B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A8D585A-3891-42AB-A328-32952D4E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B24AC07-7050-471A-B756-DB61C296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C8F197-6DD3-4D74-8B33-80BE3F10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790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DC387018-9753-4233-A38B-D81172BCD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2A51AD5-03D3-4D1A-9952-54D412A24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62F9663-BBE3-44AD-BC14-C1C8EC52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B160E79-12F5-4AB4-BFCB-3DDBBCAE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4FB318A-74D0-40F0-A28F-33CD69D6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3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C60D7497-0CB4-4C7A-B423-E8845855E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447800"/>
            <a:ext cx="10972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en-US"/>
              <a:t>Bấm để chỉnh sửa kiểu văn bản của Bản cái</a:t>
            </a:r>
          </a:p>
          <a:p>
            <a:pPr lvl="1"/>
            <a:r>
              <a:rPr lang="vi-VN" altLang="en-US"/>
              <a:t>Mức hai</a:t>
            </a:r>
          </a:p>
          <a:p>
            <a:pPr lvl="2"/>
            <a:r>
              <a:rPr lang="vi-VN" altLang="en-US"/>
              <a:t>Mức ba</a:t>
            </a:r>
          </a:p>
          <a:p>
            <a:pPr lvl="3"/>
            <a:r>
              <a:rPr lang="vi-VN" altLang="en-US"/>
              <a:t>Mức bốn</a:t>
            </a:r>
          </a:p>
          <a:p>
            <a:pPr lvl="4"/>
            <a:r>
              <a:rPr lang="vi-VN" altLang="en-US"/>
              <a:t>Mức năm</a:t>
            </a: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B485EA1-B86A-4F61-A809-142E5821060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556376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084ED4D-46C7-4ADE-A21A-F33563E248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550400" y="152400"/>
            <a:ext cx="2336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10C5BB7-2A81-485C-847B-29A2BE5FE86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572000" y="6556376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69B0621-66BC-4588-BC40-14539DD2F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09600" y="533401"/>
            <a:ext cx="10261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vi-VN" altLang="en-US"/>
              <a:t>Bấm để sửa kiểu tiêu đề Bản cái</a:t>
            </a:r>
            <a:endParaRPr lang="en-US" altLang="en-US"/>
          </a:p>
        </p:txBody>
      </p:sp>
      <p:grpSp>
        <p:nvGrpSpPr>
          <p:cNvPr id="1031" name="Group 35">
            <a:extLst>
              <a:ext uri="{FF2B5EF4-FFF2-40B4-BE49-F238E27FC236}">
                <a16:creationId xmlns:a16="http://schemas.microsoft.com/office/drawing/2014/main" id="{02D4F016-7AAF-49D3-A07A-2C9F2C613B8E}"/>
              </a:ext>
            </a:extLst>
          </p:cNvPr>
          <p:cNvGrpSpPr>
            <a:grpSpLocks/>
          </p:cNvGrpSpPr>
          <p:nvPr/>
        </p:nvGrpSpPr>
        <p:grpSpPr bwMode="auto">
          <a:xfrm>
            <a:off x="0" y="1143001"/>
            <a:ext cx="9448800" cy="22225"/>
            <a:chOff x="0" y="720"/>
            <a:chExt cx="4464" cy="14"/>
          </a:xfrm>
        </p:grpSpPr>
        <p:sp>
          <p:nvSpPr>
            <p:cNvPr id="1032" name="Line 31">
              <a:extLst>
                <a:ext uri="{FF2B5EF4-FFF2-40B4-BE49-F238E27FC236}">
                  <a16:creationId xmlns:a16="http://schemas.microsoft.com/office/drawing/2014/main" id="{A5D75760-6BF1-4816-BA6A-0559180515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>
              <a:off x="0" y="720"/>
              <a:ext cx="446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033" name="Line 34">
              <a:extLst>
                <a:ext uri="{FF2B5EF4-FFF2-40B4-BE49-F238E27FC236}">
                  <a16:creationId xmlns:a16="http://schemas.microsoft.com/office/drawing/2014/main" id="{B6CCB021-F9CC-4EB5-9BAB-7825A21F591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0" y="734"/>
              <a:ext cx="196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71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3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763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AF1FAC5-C16B-4D88-8A9D-0B5A4883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BDD6DB9-ED3D-46ED-A9F0-F97E9714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36A40B-58F4-4555-A565-0606CA65E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5C136F8-D3C2-4718-9260-AF0F32157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D1C0A57-B3BE-4B0D-B116-EF6DA6E93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4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7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457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BDCF28-5031-4BFD-84DA-AC810939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ADBC03B-2443-4653-81DB-AAD1CCEDE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C0EBEBC-A7A3-40B9-BB99-25632BA9C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F7D9-C6A4-44E8-8FDC-5E9D78CEAAA9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F1A4DCD-C306-47BB-BF75-620317DAF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0BAFF12-9A98-4E55-9EA6-E9D2A4491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03789-F297-4FD8-A817-3818172A7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9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B17CBDC-C372-4477-9A6E-719A413EA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3611" y="391947"/>
            <a:ext cx="7017249" cy="3004145"/>
          </a:xfrm>
        </p:spPr>
        <p:txBody>
          <a:bodyPr>
            <a:normAutofit/>
            <a:scene3d>
              <a:camera prst="perspectiveAbove"/>
              <a:lightRig rig="threePt" dir="t"/>
            </a:scene3d>
          </a:bodyPr>
          <a:lstStyle/>
          <a:p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2. Tôn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giáo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trong </a:t>
            </a:r>
            <a:b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</a:b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thời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kỳ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quá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độ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lêN</a:t>
            </a:r>
            <a:b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</a:b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chủ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nghĩa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xã</a:t>
            </a:r>
            <a:r>
              <a:rPr lang="vi-VN" sz="4000" b="1" dirty="0">
                <a:ln w="22225">
                  <a:solidFill>
                    <a:schemeClr val="accent2"/>
                  </a:solidFill>
                  <a:prstDash val="solid"/>
                </a:ln>
              </a:rPr>
              <a:t> </a:t>
            </a:r>
            <a:r>
              <a:rPr lang="vi-VN" sz="4000" b="1" dirty="0" err="1">
                <a:ln w="22225">
                  <a:solidFill>
                    <a:schemeClr val="accent2"/>
                  </a:solidFill>
                  <a:prstDash val="solid"/>
                </a:ln>
              </a:rPr>
              <a:t>hội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725D071-C662-41C2-94C9-80CE28F27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3206" y="4580801"/>
            <a:ext cx="7394038" cy="2189214"/>
          </a:xfrm>
        </p:spPr>
        <p:txBody>
          <a:bodyPr>
            <a:normAutofit/>
          </a:bodyPr>
          <a:lstStyle/>
          <a:p>
            <a:endParaRPr lang="vi-VN" dirty="0"/>
          </a:p>
          <a:p>
            <a:r>
              <a:rPr lang="vi-VN" dirty="0"/>
              <a:t>Giảng viên: Ths. Đặng Thị KimDung </a:t>
            </a:r>
          </a:p>
        </p:txBody>
      </p:sp>
      <p:pic>
        <p:nvPicPr>
          <p:cNvPr id="7" name="Hình ảnh 6" descr="Ảnh có chứa người, tòa nhà, ngoài trời, con người&#10;&#10;Mô tả được tạo tự động">
            <a:extLst>
              <a:ext uri="{FF2B5EF4-FFF2-40B4-BE49-F238E27FC236}">
                <a16:creationId xmlns:a16="http://schemas.microsoft.com/office/drawing/2014/main" id="{5C8F018E-C240-44E6-960D-D7F6E3FDC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r="21428" b="-4"/>
          <a:stretch/>
        </p:blipFill>
        <p:spPr>
          <a:xfrm>
            <a:off x="9547017" y="4405333"/>
            <a:ext cx="2644983" cy="2452667"/>
          </a:xfrm>
          <a:custGeom>
            <a:avLst/>
            <a:gdLst/>
            <a:ahLst/>
            <a:cxnLst/>
            <a:rect l="l" t="t" r="r" b="b"/>
            <a:pathLst>
              <a:path w="2644983" h="2452667">
                <a:moveTo>
                  <a:pt x="1542711" y="0"/>
                </a:moveTo>
                <a:cubicBezTo>
                  <a:pt x="1942094" y="0"/>
                  <a:pt x="2306029" y="151765"/>
                  <a:pt x="2579995" y="400769"/>
                </a:cubicBezTo>
                <a:lnTo>
                  <a:pt x="2644983" y="468935"/>
                </a:lnTo>
                <a:lnTo>
                  <a:pt x="2644983" y="2452667"/>
                </a:lnTo>
                <a:lnTo>
                  <a:pt x="299206" y="2452667"/>
                </a:lnTo>
                <a:lnTo>
                  <a:pt x="233100" y="2358504"/>
                </a:lnTo>
                <a:cubicBezTo>
                  <a:pt x="85367" y="2121846"/>
                  <a:pt x="0" y="1842248"/>
                  <a:pt x="0" y="1542711"/>
                </a:cubicBezTo>
                <a:cubicBezTo>
                  <a:pt x="0" y="690695"/>
                  <a:pt x="690695" y="0"/>
                  <a:pt x="1542711" y="0"/>
                </a:cubicBezTo>
                <a:close/>
              </a:path>
            </a:pathLst>
          </a:custGeom>
        </p:spPr>
      </p:pic>
      <p:pic>
        <p:nvPicPr>
          <p:cNvPr id="11" name="Hình ảnh 10" descr="Ảnh có chứa thiết bị, người phụ nữ, đường phố, đứng&#10;&#10;Mô tả được tạo tự động">
            <a:extLst>
              <a:ext uri="{FF2B5EF4-FFF2-40B4-BE49-F238E27FC236}">
                <a16:creationId xmlns:a16="http://schemas.microsoft.com/office/drawing/2014/main" id="{CE5AFD3A-CE29-4827-A92D-10681F2FA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"/>
          <a:stretch/>
        </p:blipFill>
        <p:spPr>
          <a:xfrm>
            <a:off x="6401202" y="1790202"/>
            <a:ext cx="3240592" cy="3240592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9" name="Hình ảnh 8" descr="Ảnh có chứa người, tòa nhà, ảnh, đứng&#10;&#10;Mô tả được tạo tự động">
            <a:extLst>
              <a:ext uri="{FF2B5EF4-FFF2-40B4-BE49-F238E27FC236}">
                <a16:creationId xmlns:a16="http://schemas.microsoft.com/office/drawing/2014/main" id="{9F990841-821E-481C-9222-5FE4774667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0" r="20695" b="-1"/>
          <a:stretch/>
        </p:blipFill>
        <p:spPr>
          <a:xfrm>
            <a:off x="9166647" y="57571"/>
            <a:ext cx="2701332" cy="2553877"/>
          </a:xfrm>
          <a:custGeom>
            <a:avLst/>
            <a:gdLst/>
            <a:ahLst/>
            <a:cxnLst/>
            <a:rect l="l" t="t" r="r" b="b"/>
            <a:pathLst>
              <a:path w="2701332" h="2553887">
                <a:moveTo>
                  <a:pt x="348631" y="0"/>
                </a:moveTo>
                <a:lnTo>
                  <a:pt x="2701332" y="0"/>
                </a:lnTo>
                <a:lnTo>
                  <a:pt x="2701332" y="2072295"/>
                </a:lnTo>
                <a:lnTo>
                  <a:pt x="2554656" y="2207207"/>
                </a:lnTo>
                <a:cubicBezTo>
                  <a:pt x="2285380" y="2424077"/>
                  <a:pt x="1943034" y="2553887"/>
                  <a:pt x="1570370" y="2553887"/>
                </a:cubicBezTo>
                <a:cubicBezTo>
                  <a:pt x="703078" y="2553887"/>
                  <a:pt x="0" y="1850809"/>
                  <a:pt x="0" y="983517"/>
                </a:cubicBezTo>
                <a:cubicBezTo>
                  <a:pt x="0" y="640496"/>
                  <a:pt x="109980" y="323163"/>
                  <a:pt x="296602" y="64855"/>
                </a:cubicBezTo>
                <a:close/>
              </a:path>
            </a:pathLst>
          </a:cu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51DA8B86-5E4F-437C-988E-5D5689F36DA4}"/>
              </a:ext>
            </a:extLst>
          </p:cNvPr>
          <p:cNvSpPr txBox="1"/>
          <p:nvPr/>
        </p:nvSpPr>
        <p:spPr>
          <a:xfrm>
            <a:off x="421240" y="215757"/>
            <a:ext cx="5445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rgbClr val="FF0000"/>
                </a:solidFill>
              </a:rPr>
              <a:t>ĐẠI HỌC  CNTT&amp; TT</a:t>
            </a:r>
          </a:p>
          <a:p>
            <a:pPr algn="ctr"/>
            <a:r>
              <a:rPr lang="vi-VN" sz="2000" b="1" dirty="0">
                <a:solidFill>
                  <a:srgbClr val="FF0000"/>
                </a:solidFill>
              </a:rPr>
              <a:t>BỘ MÔN KHXH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61B24303-EC02-4AED-B0D8-CF387D258B1D}"/>
              </a:ext>
            </a:extLst>
          </p:cNvPr>
          <p:cNvCxnSpPr/>
          <p:nvPr/>
        </p:nvCxnSpPr>
        <p:spPr>
          <a:xfrm>
            <a:off x="1674687" y="923643"/>
            <a:ext cx="28459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7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nắm giữ, người đàn ông, bàn, máy tính&#10;&#10;Mô tả được tạo tự động">
            <a:extLst>
              <a:ext uri="{FF2B5EF4-FFF2-40B4-BE49-F238E27FC236}">
                <a16:creationId xmlns:a16="http://schemas.microsoft.com/office/drawing/2014/main" id="{E97A1621-A721-4460-BC94-6C88A29B8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0" b="-1"/>
          <a:stretch/>
        </p:blipFill>
        <p:spPr>
          <a:xfrm>
            <a:off x="-7" y="-6"/>
            <a:ext cx="12192000" cy="6855958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B70A7A9C-1A0A-4FC5-8399-C089A62A2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40" y="65254"/>
            <a:ext cx="6713823" cy="1325563"/>
          </a:xfrm>
        </p:spPr>
        <p:txBody>
          <a:bodyPr>
            <a:normAutofit/>
          </a:bodyPr>
          <a:lstStyle/>
          <a:p>
            <a:pPr algn="ctr"/>
            <a:r>
              <a:rPr lang="vi-VN" dirty="0">
                <a:solidFill>
                  <a:srgbClr val="FF0000"/>
                </a:solidFill>
              </a:rPr>
              <a:t>Mê </a:t>
            </a:r>
            <a:r>
              <a:rPr lang="vi-VN" dirty="0" err="1">
                <a:solidFill>
                  <a:srgbClr val="FF0000"/>
                </a:solidFill>
              </a:rPr>
              <a:t>tín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err="1">
                <a:solidFill>
                  <a:srgbClr val="FF0000"/>
                </a:solidFill>
              </a:rPr>
              <a:t>dị</a:t>
            </a:r>
            <a:r>
              <a:rPr lang="vi-VN" dirty="0">
                <a:solidFill>
                  <a:srgbClr val="FF0000"/>
                </a:solidFill>
              </a:rPr>
              <a:t> đoan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6302" y="2496668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Hình ảnh 8" descr="Ảnh có chứa người, trẻ em, trẻ, đang ngồi&#10;&#10;Mô tả được tạo tự động">
            <a:extLst>
              <a:ext uri="{FF2B5EF4-FFF2-40B4-BE49-F238E27FC236}">
                <a16:creationId xmlns:a16="http://schemas.microsoft.com/office/drawing/2014/main" id="{C8BC76A2-EDB3-4E51-B5D9-A0D52FCBD6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r="18070" b="-3"/>
          <a:stretch/>
        </p:blipFill>
        <p:spPr>
          <a:xfrm>
            <a:off x="3580894" y="2661260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7" name="Hình ảnh 6" descr="Ảnh có chứa người, đám đông, nhóm, con người&#10;&#10;Mô tả được tạo tự động">
            <a:extLst>
              <a:ext uri="{FF2B5EF4-FFF2-40B4-BE49-F238E27FC236}">
                <a16:creationId xmlns:a16="http://schemas.microsoft.com/office/drawing/2014/main" id="{5C44EFEB-DDE4-4F3D-B83F-EFBC34AE5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r="2819" b="4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11" name="Hình ảnh 10" descr="Ảnh có chứa người, trong nhà, trẻ em, đứng&#10;&#10;Mô tả được tạo tự động">
            <a:extLst>
              <a:ext uri="{FF2B5EF4-FFF2-40B4-BE49-F238E27FC236}">
                <a16:creationId xmlns:a16="http://schemas.microsoft.com/office/drawing/2014/main" id="{E2DF88CA-A6CA-415A-A746-7D736FF80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4" b="5"/>
          <a:stretch/>
        </p:blipFill>
        <p:spPr>
          <a:xfrm>
            <a:off x="4828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A325CB9-5B11-4C2F-9AFA-5AB8F90F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389" y="1456077"/>
            <a:ext cx="4739399" cy="3646010"/>
          </a:xfrm>
        </p:spPr>
        <p:txBody>
          <a:bodyPr anchor="t">
            <a:normAutofit/>
          </a:bodyPr>
          <a:lstStyle/>
          <a:p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Mê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niềm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mê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muội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viển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vông</a:t>
            </a:r>
          </a:p>
          <a:p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Dị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đoan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suy đoan,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vi-VN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sai </a:t>
            </a:r>
            <a:r>
              <a:rPr lang="vi-VN" sz="24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lệch</a:t>
            </a:r>
            <a:endParaRPr lang="vi-VN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BAE8C50D-59FA-4C80-ACB2-07A95B89F319}"/>
              </a:ext>
            </a:extLst>
          </p:cNvPr>
          <p:cNvGrpSpPr/>
          <p:nvPr/>
        </p:nvGrpSpPr>
        <p:grpSpPr>
          <a:xfrm>
            <a:off x="6671471" y="3622901"/>
            <a:ext cx="5066865" cy="2739989"/>
            <a:chOff x="6707319" y="3942870"/>
            <a:chExt cx="5066865" cy="2739989"/>
          </a:xfrm>
        </p:grpSpPr>
        <p:sp>
          <p:nvSpPr>
            <p:cNvPr id="12" name="Mũi tên: Phải 11">
              <a:extLst>
                <a:ext uri="{FF2B5EF4-FFF2-40B4-BE49-F238E27FC236}">
                  <a16:creationId xmlns:a16="http://schemas.microsoft.com/office/drawing/2014/main" id="{2B2E9B84-51D3-412F-9E65-F9208AC200D3}"/>
                </a:ext>
              </a:extLst>
            </p:cNvPr>
            <p:cNvSpPr/>
            <p:nvPr/>
          </p:nvSpPr>
          <p:spPr>
            <a:xfrm>
              <a:off x="6707319" y="3942870"/>
              <a:ext cx="503434" cy="4311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143B713F-4392-4E09-9FBD-E7290A817028}"/>
                </a:ext>
              </a:extLst>
            </p:cNvPr>
            <p:cNvSpPr txBox="1"/>
            <p:nvPr/>
          </p:nvSpPr>
          <p:spPr>
            <a:xfrm>
              <a:off x="7337946" y="4005203"/>
              <a:ext cx="443623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2400" dirty="0">
                  <a:cs typeface="Arial" panose="020B0604020202020204" pitchFamily="34" charset="0"/>
                </a:rPr>
                <a:t>C</a:t>
              </a:r>
              <a:r>
                <a:rPr lang="en-US" sz="2400" dirty="0" err="1">
                  <a:cs typeface="Arial" panose="020B0604020202020204" pitchFamily="34" charset="0"/>
                </a:rPr>
                <a:t>hỉ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những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hành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động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sai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lệch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quá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mức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 err="1">
                  <a:cs typeface="Arial" panose="020B0604020202020204" pitchFamily="34" charset="0"/>
                </a:rPr>
                <a:t>gây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tổn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hại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cho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cá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nhân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và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cộng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đồng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 err="1">
                  <a:cs typeface="Arial" panose="020B0604020202020204" pitchFamily="34" charset="0"/>
                </a:rPr>
                <a:t>được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tạo</a:t>
              </a:r>
              <a:r>
                <a:rPr lang="en-US" sz="2400" dirty="0">
                  <a:cs typeface="Arial" panose="020B0604020202020204" pitchFamily="34" charset="0"/>
                </a:rPr>
                <a:t> ra </a:t>
              </a:r>
              <a:r>
                <a:rPr lang="en-US" sz="2400" dirty="0" err="1">
                  <a:cs typeface="Arial" panose="020B0604020202020204" pitchFamily="34" charset="0"/>
                </a:rPr>
                <a:t>bởi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niềm</a:t>
              </a:r>
              <a:r>
                <a:rPr lang="en-US" sz="2400" dirty="0">
                  <a:cs typeface="Arial" panose="020B0604020202020204" pitchFamily="34" charset="0"/>
                </a:rPr>
                <a:t> tin </a:t>
              </a:r>
              <a:r>
                <a:rPr lang="en-US" sz="2400" dirty="0" err="1">
                  <a:cs typeface="Arial" panose="020B0604020202020204" pitchFamily="34" charset="0"/>
                </a:rPr>
                <a:t>mù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quáng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 err="1">
                  <a:cs typeface="Arial" panose="020B0604020202020204" pitchFamily="34" charset="0"/>
                </a:rPr>
                <a:t>nhảm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nhí</a:t>
              </a:r>
              <a:r>
                <a:rPr lang="en-US" sz="2400" dirty="0">
                  <a:cs typeface="Arial" panose="020B0604020202020204" pitchFamily="34" charset="0"/>
                </a:rPr>
                <a:t>, </a:t>
              </a:r>
              <a:r>
                <a:rPr lang="en-US" sz="2400" dirty="0" err="1">
                  <a:cs typeface="Arial" panose="020B0604020202020204" pitchFamily="34" charset="0"/>
                </a:rPr>
                <a:t>mê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muội</a:t>
              </a:r>
              <a:r>
                <a:rPr lang="en-US" sz="2400" dirty="0">
                  <a:cs typeface="Arial" panose="020B0604020202020204" pitchFamily="34" charset="0"/>
                </a:rPr>
                <a:t>… </a:t>
              </a:r>
              <a:r>
                <a:rPr lang="en-US" sz="2400" dirty="0" err="1">
                  <a:cs typeface="Arial" panose="020B0604020202020204" pitchFamily="34" charset="0"/>
                </a:rPr>
                <a:t>Đây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là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một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biến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tướng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của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tín</a:t>
              </a:r>
              <a:r>
                <a:rPr lang="en-US" sz="2400" dirty="0">
                  <a:cs typeface="Arial" panose="020B0604020202020204" pitchFamily="34" charset="0"/>
                </a:rPr>
                <a:t> </a:t>
              </a:r>
              <a:r>
                <a:rPr lang="en-US" sz="2400" dirty="0" err="1">
                  <a:cs typeface="Arial" panose="020B0604020202020204" pitchFamily="34" charset="0"/>
                </a:rPr>
                <a:t>ngưỡng</a:t>
              </a:r>
              <a:r>
                <a:rPr lang="en-US" sz="2400" dirty="0">
                  <a:cs typeface="Arial" panose="020B0604020202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543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F8283FFE-C9BF-4F7F-A4EF-24AC0E47D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169" y="3132724"/>
            <a:ext cx="732547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vi-VN" sz="520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THẢO LUẬN</a:t>
            </a:r>
            <a:br>
              <a:rPr lang="vi-VN" sz="52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</a:br>
            <a:r>
              <a:rPr lang="vi-VN" sz="5200" dirty="0">
                <a:solidFill>
                  <a:srgbClr val="002060"/>
                </a:solidFill>
              </a:rPr>
              <a:t>SO SÁNH ĐIỂM GIỐNG VÀ KHÁC NHAU GIỮA TÔN GIÁO, TÍN NGƯỠNG,</a:t>
            </a:r>
            <a:br>
              <a:rPr lang="vi-VN" sz="5200" dirty="0">
                <a:solidFill>
                  <a:srgbClr val="002060"/>
                </a:solidFill>
              </a:rPr>
            </a:br>
            <a:r>
              <a:rPr lang="vi-VN" sz="5200" dirty="0">
                <a:solidFill>
                  <a:srgbClr val="002060"/>
                </a:solidFill>
              </a:rPr>
              <a:t>MÊ TÍN DỊ ĐOAN</a:t>
            </a:r>
            <a:endParaRPr lang="en-US" sz="5200" kern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4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689630"/>
              </p:ext>
            </p:extLst>
          </p:nvPr>
        </p:nvGraphicFramePr>
        <p:xfrm>
          <a:off x="0" y="0"/>
          <a:ext cx="12192000" cy="6720831"/>
        </p:xfrm>
        <a:graphic>
          <a:graphicData uri="http://schemas.openxmlformats.org/drawingml/2006/table">
            <a:tbl>
              <a:tblPr/>
              <a:tblGrid>
                <a:gridCol w="293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8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vi-V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8" marB="4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vi-V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vi-V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nhau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vi-VN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Khác nhau</a:t>
                      </a: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8229">
                <a:tc>
                  <a:txBody>
                    <a:bodyPr/>
                    <a:lstStyle/>
                    <a:p>
                      <a:pPr marL="45720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 ngưỡng</a:t>
                      </a:r>
                      <a:endParaRPr kumimoji="0" lang="vi-VN" sz="3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Niềm tin vào 1 lực lượng siêu nhiên huyền bí, có sức mạnh chi phối đời sống con người</a:t>
                      </a:r>
                      <a:endParaRPr kumimoji="0" lang="vi-V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 đời sớm, niềm tin còn ở mức độ thấp, sơ khai mang đậm tính dân tộc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8229">
                <a:tc>
                  <a:txBody>
                    <a:bodyPr/>
                    <a:lstStyle/>
                    <a:p>
                      <a:pPr marL="45720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vi-V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Mê tín dị đoan</a:t>
                      </a:r>
                    </a:p>
                    <a:p>
                      <a:pPr marL="45720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Niềm tin trở thành mù quáng gây ảnh hưởng tiêu cực đến đời sống của con người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5783">
                <a:tc>
                  <a:txBody>
                    <a:bodyPr/>
                    <a:lstStyle/>
                    <a:p>
                      <a:pPr marL="45720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Tôn giáo</a:t>
                      </a:r>
                    </a:p>
                    <a:p>
                      <a:pPr marL="457200" marR="0" lvl="1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vi-V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 triển ở trình độ cao</a:t>
                      </a:r>
                      <a:r>
                        <a:rPr kumimoji="0" lang="vi-V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 ngưỡng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hơn thể hiện ở hệ thống các giáo luật,giáo lý,giáo hội, lễ nghi…</a:t>
                      </a:r>
                      <a:endParaRPr kumimoji="0" lang="vi-VN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87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9D750B3-510F-48AA-B2B9-93933D7D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516" y="115068"/>
            <a:ext cx="6586491" cy="756184"/>
          </a:xfrm>
        </p:spPr>
        <p:txBody>
          <a:bodyPr anchor="b">
            <a:normAutofit/>
          </a:bodyPr>
          <a:lstStyle/>
          <a:p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gốc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tôn </a:t>
            </a:r>
            <a:r>
              <a:rPr lang="vi-VN" dirty="0" err="1"/>
              <a:t>giáo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2FCFF4-8CE2-4B52-9421-3C8138D74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214" y="1536290"/>
            <a:ext cx="6586489" cy="3785419"/>
          </a:xfrm>
        </p:spPr>
        <p:txBody>
          <a:bodyPr>
            <a:normAutofit/>
          </a:bodyPr>
          <a:lstStyle/>
          <a:p>
            <a:r>
              <a:rPr lang="vi-VN" sz="2000" dirty="0" err="1"/>
              <a:t>Nguồn</a:t>
            </a:r>
            <a:r>
              <a:rPr lang="vi-VN" sz="2000" dirty="0"/>
              <a:t> </a:t>
            </a:r>
            <a:r>
              <a:rPr lang="vi-VN" sz="2000" dirty="0" err="1"/>
              <a:t>gốc</a:t>
            </a:r>
            <a:r>
              <a:rPr lang="vi-VN" sz="2000" dirty="0"/>
              <a:t> </a:t>
            </a:r>
            <a:r>
              <a:rPr lang="vi-VN" sz="2000" dirty="0" err="1"/>
              <a:t>tự</a:t>
            </a:r>
            <a:r>
              <a:rPr lang="vi-VN" sz="2000" dirty="0"/>
              <a:t> nhiên, kinh </a:t>
            </a:r>
            <a:r>
              <a:rPr lang="vi-VN" sz="2000" dirty="0" err="1"/>
              <a:t>tế</a:t>
            </a:r>
            <a:r>
              <a:rPr lang="vi-VN" sz="2000" dirty="0"/>
              <a:t> - </a:t>
            </a:r>
            <a:r>
              <a:rPr lang="vi-VN" sz="2000" dirty="0" err="1"/>
              <a:t>xã</a:t>
            </a:r>
            <a:r>
              <a:rPr lang="vi-VN" sz="2000" dirty="0"/>
              <a:t> </a:t>
            </a:r>
            <a:r>
              <a:rPr lang="vi-VN" sz="2000" dirty="0" err="1"/>
              <a:t>hội</a:t>
            </a:r>
            <a:endParaRPr lang="en-US" sz="2000" dirty="0"/>
          </a:p>
        </p:txBody>
      </p:sp>
      <p:pic>
        <p:nvPicPr>
          <p:cNvPr id="5" name="Chỗ dành sẵn cho Nội dung 4" descr="Ảnh có chứa tối, đang ngồi&#10;&#10;Mô tả được tạo tự động">
            <a:extLst>
              <a:ext uri="{FF2B5EF4-FFF2-40B4-BE49-F238E27FC236}">
                <a16:creationId xmlns:a16="http://schemas.microsoft.com/office/drawing/2014/main" id="{B75B3912-E168-4D2F-A9EB-643420944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" r="-2" b="-2"/>
          <a:stretch/>
        </p:blipFill>
        <p:spPr>
          <a:xfrm>
            <a:off x="21" y="493160"/>
            <a:ext cx="3768670" cy="6364840"/>
          </a:xfrm>
          <a:prstGeom prst="rect">
            <a:avLst/>
          </a:prstGeom>
          <a:effectLst/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Hình ảnh 9" descr="Ảnh có chứa con mèo, trong nhà, bàn, cửa sổ&#10;&#10;Mô tả được tạo tự động">
            <a:extLst>
              <a:ext uri="{FF2B5EF4-FFF2-40B4-BE49-F238E27FC236}">
                <a16:creationId xmlns:a16="http://schemas.microsoft.com/office/drawing/2014/main" id="{2F2AC45C-B14B-4D24-8559-FD0A191B5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240" y="2332236"/>
            <a:ext cx="3768670" cy="4525764"/>
          </a:xfrm>
          <a:prstGeom prst="rect">
            <a:avLst/>
          </a:prstGeom>
        </p:spPr>
      </p:pic>
      <p:pic>
        <p:nvPicPr>
          <p:cNvPr id="12" name="Hình ảnh 11" descr="Ảnh có chứa cỏ, người, người đàn ông, cậu bé&#10;&#10;Mô tả được tạo tự động">
            <a:extLst>
              <a:ext uri="{FF2B5EF4-FFF2-40B4-BE49-F238E27FC236}">
                <a16:creationId xmlns:a16="http://schemas.microsoft.com/office/drawing/2014/main" id="{9715412D-D009-4020-A70F-914C5119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47" y="2332236"/>
            <a:ext cx="4017196" cy="45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4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9D750B3-510F-48AA-B2B9-93933D7D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5"/>
            <a:ext cx="6849560" cy="522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kern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ình ảnh 7" descr="Ảnh có chứa người, người đàn ông, nắm giữ, người phụ nữ&#10;&#10;Mô tả được tạo tự động">
            <a:extLst>
              <a:ext uri="{FF2B5EF4-FFF2-40B4-BE49-F238E27FC236}">
                <a16:creationId xmlns:a16="http://schemas.microsoft.com/office/drawing/2014/main" id="{56F9EDB5-64A8-43D4-BC23-3A4574AE7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r="-1" b="32159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13" name="Hình ảnh 12" descr="Ảnh có chứa người, ngoài trời, người đàn ông, con người&#10;&#10;Mô tả được tạo tự động">
            <a:extLst>
              <a:ext uri="{FF2B5EF4-FFF2-40B4-BE49-F238E27FC236}">
                <a16:creationId xmlns:a16="http://schemas.microsoft.com/office/drawing/2014/main" id="{E83F8E7C-0070-4EE3-B47A-A985E3A6C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3" r="2" b="147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hỗ dành sẵn cho Nội dung 5" descr="Lễ hội cầu mưa ở Mai Châu, Hòa Bình&#10;&#10;Mô tả được tạo tự động">
            <a:extLst>
              <a:ext uri="{FF2B5EF4-FFF2-40B4-BE49-F238E27FC236}">
                <a16:creationId xmlns:a16="http://schemas.microsoft.com/office/drawing/2014/main" id="{49B86CC2-B43D-4E00-A179-388A78D161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r="3110" b="3"/>
          <a:stretch/>
        </p:blipFill>
        <p:spPr>
          <a:xfrm>
            <a:off x="332940" y="3531804"/>
            <a:ext cx="4160452" cy="3026833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60A365DA-36BB-494A-B57F-D1891334596A}"/>
              </a:ext>
            </a:extLst>
          </p:cNvPr>
          <p:cNvSpPr txBox="1"/>
          <p:nvPr/>
        </p:nvSpPr>
        <p:spPr>
          <a:xfrm>
            <a:off x="493160" y="2691829"/>
            <a:ext cx="38425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vi-VN" dirty="0" err="1"/>
              <a:t>Lễ</a:t>
            </a:r>
            <a:r>
              <a:rPr lang="vi-VN" dirty="0"/>
              <a:t>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cầu</a:t>
            </a:r>
            <a:r>
              <a:rPr lang="vi-VN" dirty="0"/>
              <a:t> mưa </a:t>
            </a:r>
            <a:r>
              <a:rPr lang="vi-VN" dirty="0" err="1"/>
              <a:t>của</a:t>
            </a:r>
            <a:r>
              <a:rPr lang="vi-VN" dirty="0"/>
              <a:t> dân </a:t>
            </a:r>
            <a:r>
              <a:rPr lang="vi-VN" dirty="0" err="1"/>
              <a:t>tộc</a:t>
            </a:r>
            <a:r>
              <a:rPr lang="vi-VN" dirty="0"/>
              <a:t> </a:t>
            </a:r>
            <a:r>
              <a:rPr lang="vi-VN" dirty="0" err="1"/>
              <a:t>Thái</a:t>
            </a:r>
            <a:endParaRPr lang="en-US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0B365CE-C6D6-4217-B006-FB556BC35C14}"/>
              </a:ext>
            </a:extLst>
          </p:cNvPr>
          <p:cNvSpPr txBox="1"/>
          <p:nvPr/>
        </p:nvSpPr>
        <p:spPr>
          <a:xfrm>
            <a:off x="337367" y="6108470"/>
            <a:ext cx="43169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dirty="0" err="1"/>
              <a:t>Lễ</a:t>
            </a:r>
            <a:r>
              <a:rPr lang="vi-VN" dirty="0"/>
              <a:t> </a:t>
            </a:r>
            <a:r>
              <a:rPr lang="vi-VN" dirty="0" err="1"/>
              <a:t>hội</a:t>
            </a:r>
            <a:r>
              <a:rPr lang="vi-VN" dirty="0"/>
              <a:t> </a:t>
            </a:r>
            <a:r>
              <a:rPr lang="vi-VN" dirty="0" err="1"/>
              <a:t>cầu</a:t>
            </a:r>
            <a:r>
              <a:rPr lang="vi-VN" dirty="0"/>
              <a:t> mưa ở Mai Châu, </a:t>
            </a:r>
            <a:r>
              <a:rPr lang="vi-VN" dirty="0" err="1"/>
              <a:t>Hòa</a:t>
            </a:r>
            <a:r>
              <a:rPr lang="vi-VN" dirty="0"/>
              <a:t> </a:t>
            </a:r>
            <a:r>
              <a:rPr lang="vi-VN" dirty="0" err="1"/>
              <a:t>Bình</a:t>
            </a:r>
            <a:endParaRPr lang="en-US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7B30AAE6-E6CA-4057-8BB9-5DC1DEB00D95}"/>
              </a:ext>
            </a:extLst>
          </p:cNvPr>
          <p:cNvSpPr txBox="1"/>
          <p:nvPr/>
        </p:nvSpPr>
        <p:spPr>
          <a:xfrm>
            <a:off x="5280917" y="4674742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 err="1">
                <a:solidFill>
                  <a:schemeClr val="bg1"/>
                </a:solidFill>
              </a:rPr>
              <a:t>Nguồn</a:t>
            </a:r>
            <a:r>
              <a:rPr lang="vi-VN" sz="2800" dirty="0">
                <a:solidFill>
                  <a:schemeClr val="bg1"/>
                </a:solidFill>
              </a:rPr>
              <a:t> </a:t>
            </a:r>
            <a:r>
              <a:rPr lang="vi-VN" sz="2800" dirty="0" err="1">
                <a:solidFill>
                  <a:schemeClr val="bg1"/>
                </a:solidFill>
              </a:rPr>
              <a:t>gốc</a:t>
            </a:r>
            <a:r>
              <a:rPr lang="vi-VN" sz="2800" dirty="0">
                <a:solidFill>
                  <a:schemeClr val="bg1"/>
                </a:solidFill>
              </a:rPr>
              <a:t> </a:t>
            </a:r>
            <a:r>
              <a:rPr lang="vi-VN" sz="2800" dirty="0" err="1">
                <a:solidFill>
                  <a:schemeClr val="bg1"/>
                </a:solidFill>
              </a:rPr>
              <a:t>nhận</a:t>
            </a:r>
            <a:r>
              <a:rPr lang="vi-VN" sz="2800" dirty="0">
                <a:solidFill>
                  <a:schemeClr val="bg1"/>
                </a:solidFill>
              </a:rPr>
              <a:t> </a:t>
            </a:r>
            <a:r>
              <a:rPr lang="vi-VN" sz="2800" dirty="0" err="1">
                <a:solidFill>
                  <a:schemeClr val="bg1"/>
                </a:solidFill>
              </a:rPr>
              <a:t>thức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84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AD82CDB-5509-455C-A2AC-DBC53F85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4528BC7-62D5-4648-9484-F4C4F992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3253962" cy="1609344"/>
          </a:xfrm>
        </p:spPr>
        <p:txBody>
          <a:bodyPr>
            <a:normAutofit/>
          </a:bodyPr>
          <a:lstStyle/>
          <a:p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 descr="Ảnh có chứa trong nhà, tòa nhà, bàn, thực phẩm&#10;&#10;Mô tả được tạo tự động">
            <a:extLst>
              <a:ext uri="{FF2B5EF4-FFF2-40B4-BE49-F238E27FC236}">
                <a16:creationId xmlns:a16="http://schemas.microsoft.com/office/drawing/2014/main" id="{0B7F0F75-E5F6-41F5-84E6-9E34142D6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7" b="3062"/>
          <a:stretch/>
        </p:blipFill>
        <p:spPr>
          <a:xfrm>
            <a:off x="20" y="173920"/>
            <a:ext cx="3936404" cy="21488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60118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BCF2919-1236-4FB7-8881-4AF6FCF5A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233" y="443668"/>
            <a:ext cx="3712464" cy="1609344"/>
          </a:xfrm>
        </p:spPr>
        <p:txBody>
          <a:bodyPr anchor="ctr">
            <a:normAutofit/>
          </a:bodyPr>
          <a:lstStyle/>
          <a:p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tâm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 descr="Ảnh có chứa ngoài trời, tòa nhà, đường phố, đang ngồi&#10;&#10;Mô tả được tạo tự động">
            <a:extLst>
              <a:ext uri="{FF2B5EF4-FFF2-40B4-BE49-F238E27FC236}">
                <a16:creationId xmlns:a16="http://schemas.microsoft.com/office/drawing/2014/main" id="{DAF93D54-B42C-4711-9338-3617286D7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4" r="27034" b="-1"/>
          <a:stretch/>
        </p:blipFill>
        <p:spPr>
          <a:xfrm>
            <a:off x="20" y="2573433"/>
            <a:ext cx="3936404" cy="3735926"/>
          </a:xfrm>
          <a:prstGeom prst="rect">
            <a:avLst/>
          </a:prstGeom>
        </p:spPr>
      </p:pic>
      <p:pic>
        <p:nvPicPr>
          <p:cNvPr id="9" name="Hình ảnh 8" descr="Ảnh có chứa tòa nhà, người, người đàn ông, màu cam&#10;&#10;Mô tả được tạo tự động">
            <a:extLst>
              <a:ext uri="{FF2B5EF4-FFF2-40B4-BE49-F238E27FC236}">
                <a16:creationId xmlns:a16="http://schemas.microsoft.com/office/drawing/2014/main" id="{01FFF515-C18D-48EA-824A-278C9E532F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2" r="-2" b="-2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5" name="Chỗ dành sẵn cho Nội dung 4" descr="Ảnh có chứa ảnh, thực phẩm, khác nhau, bàn&#10;&#10;Mô tả được tạo tự động">
            <a:extLst>
              <a:ext uri="{FF2B5EF4-FFF2-40B4-BE49-F238E27FC236}">
                <a16:creationId xmlns:a16="http://schemas.microsoft.com/office/drawing/2014/main" id="{0D6FCAC2-85BC-49EA-89C3-DF6C121DBB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r="8400" b="2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8037E5-F12A-45A8-BEA0-D51F65B5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tôn </a:t>
            </a:r>
            <a:r>
              <a:rPr lang="vi-VN" dirty="0" err="1"/>
              <a:t>giáo</a:t>
            </a:r>
            <a:endParaRPr lang="en-US" dirty="0"/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FC18D6CE-8213-4110-BF8F-D4E9EA914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300725"/>
              </p:ext>
            </p:extLst>
          </p:nvPr>
        </p:nvGraphicFramePr>
        <p:xfrm>
          <a:off x="609600" y="1447800"/>
          <a:ext cx="10972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08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93" y="1569378"/>
            <a:ext cx="3998656" cy="4229100"/>
          </a:xfrm>
          <a:prstGeom prst="rect">
            <a:avLst/>
          </a:prstGeom>
        </p:spPr>
      </p:pic>
      <p:sp>
        <p:nvSpPr>
          <p:cNvPr id="6" name="Flowchart: Punched Tape 5"/>
          <p:cNvSpPr/>
          <p:nvPr/>
        </p:nvSpPr>
        <p:spPr>
          <a:xfrm>
            <a:off x="5867400" y="1219200"/>
            <a:ext cx="6153364" cy="5334000"/>
          </a:xfrm>
          <a:prstGeom prst="flowChartPunchedTap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Tôn</a:t>
            </a:r>
            <a:r>
              <a:rPr lang="en-US" sz="40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40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là</a:t>
            </a:r>
            <a:endParaRPr lang="en-US" sz="40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40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thuốc phiện của nhân dân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029" y="593332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CHỦ NGHĨA MÁC</a:t>
            </a:r>
          </a:p>
        </p:txBody>
      </p:sp>
    </p:spTree>
    <p:extLst>
      <p:ext uri="{BB962C8B-B14F-4D97-AF65-F5344CB8AC3E}">
        <p14:creationId xmlns:p14="http://schemas.microsoft.com/office/powerpoint/2010/main" val="133252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 descr="Ảnh có chứa thực phẩm&#10;&#10;Mô tả được tạo tự động">
            <a:extLst>
              <a:ext uri="{FF2B5EF4-FFF2-40B4-BE49-F238E27FC236}">
                <a16:creationId xmlns:a16="http://schemas.microsoft.com/office/drawing/2014/main" id="{A9F923AC-D23B-4C89-ABC2-61DFA163C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24ABBF3-1309-4E11-905A-47B6BD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38" y="2107324"/>
            <a:ext cx="6197600" cy="1321676"/>
          </a:xfrm>
        </p:spPr>
        <p:txBody>
          <a:bodyPr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vi-VN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71977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 descr="Ảnh có chứa người, tạo dáng, nhóm, quần áo&#10;&#10;Mô tả được tạo tự động">
            <a:extLst>
              <a:ext uri="{FF2B5EF4-FFF2-40B4-BE49-F238E27FC236}">
                <a16:creationId xmlns:a16="http://schemas.microsoft.com/office/drawing/2014/main" id="{D69398FC-280C-4A79-A8E3-25CE6733D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r="33643"/>
          <a:stretch/>
        </p:blipFill>
        <p:spPr>
          <a:xfrm>
            <a:off x="20" y="1336450"/>
            <a:ext cx="46177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3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850E475-A28B-4247-B695-3B21A44E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82" y="4180292"/>
            <a:ext cx="3581089" cy="2017566"/>
          </a:xfrm>
        </p:spPr>
        <p:txBody>
          <a:bodyPr anchor="ctr">
            <a:noAutofit/>
          </a:bodyPr>
          <a:lstStyle/>
          <a:p>
            <a:pPr algn="r"/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E2AEF9-3220-4407-B76B-1B6E3952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0142"/>
            <a:ext cx="3860771" cy="293214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hỗ dành sẵn cho Nội dung 4" descr="Ảnh có chứa người, người đàn ông, lớn, đám đông&#10;&#10;Mô tả được tạo tự động">
            <a:extLst>
              <a:ext uri="{FF2B5EF4-FFF2-40B4-BE49-F238E27FC236}">
                <a16:creationId xmlns:a16="http://schemas.microsoft.com/office/drawing/2014/main" id="{471FB027-2C09-4099-8AEF-56E3B8C6E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r="19932" b="-3"/>
          <a:stretch/>
        </p:blipFill>
        <p:spPr>
          <a:xfrm>
            <a:off x="6" y="824735"/>
            <a:ext cx="3664827" cy="26042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CAFBD32-D3B9-4AA1-8A52-E7788A955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885" y="0"/>
            <a:ext cx="4332545" cy="31316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Hình ảnh 6" descr="Ảnh có chứa tòa nhà, người, người đàn ông, màu cam&#10;&#10;Mô tả được tạo tự động">
            <a:extLst>
              <a:ext uri="{FF2B5EF4-FFF2-40B4-BE49-F238E27FC236}">
                <a16:creationId xmlns:a16="http://schemas.microsoft.com/office/drawing/2014/main" id="{A0D6DD22-FBB0-4028-8803-C583E4D28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1" b="1"/>
          <a:stretch/>
        </p:blipFill>
        <p:spPr>
          <a:xfrm>
            <a:off x="4354280" y="10"/>
            <a:ext cx="3966436" cy="29527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37E777-2090-4FD4-A010-FC95422A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298" y="3687313"/>
            <a:ext cx="4974838" cy="3020969"/>
          </a:xfrm>
        </p:spPr>
        <p:txBody>
          <a:bodyPr anchor="ctr"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CNXH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1FFF1B-D8E7-43C1-963D-013BA4049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60142"/>
            <a:ext cx="3429000" cy="505485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Hình ảnh 8" descr="Ảnh có chứa người, bộ đồ, quần áo, đứng&#10;&#10;Mô tả được tạo tự động">
            <a:extLst>
              <a:ext uri="{FF2B5EF4-FFF2-40B4-BE49-F238E27FC236}">
                <a16:creationId xmlns:a16="http://schemas.microsoft.com/office/drawing/2014/main" id="{A145FF56-E854-475E-B102-B1E6AB2A2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1" r="24412" b="-1"/>
          <a:stretch/>
        </p:blipFill>
        <p:spPr>
          <a:xfrm>
            <a:off x="8942136" y="824734"/>
            <a:ext cx="3249864" cy="47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0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EEF7A1-931E-4F8D-BD40-8F93A2BD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802377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solidFill>
                  <a:srgbClr val="0070C0"/>
                </a:solidFill>
              </a:rPr>
              <a:t>NỘI DUNG CHÍNH</a:t>
            </a:r>
            <a:endParaRPr lang="en-US" sz="4000" dirty="0">
              <a:solidFill>
                <a:srgbClr val="0070C0"/>
              </a:solidFill>
            </a:endParaRP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B4B9C5D3-74BF-4583-BD73-DE5E29397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5053706"/>
              </p:ext>
            </p:extLst>
          </p:nvPr>
        </p:nvGraphicFramePr>
        <p:xfrm>
          <a:off x="1122812" y="205242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52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38E525B-CC61-44CA-83E8-6CC4CB86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 descr="Ảnh có chứa thiết bị, người phụ nữ, đường phố, đứng&#10;&#10;Mô tả được tạo tự động">
            <a:extLst>
              <a:ext uri="{FF2B5EF4-FFF2-40B4-BE49-F238E27FC236}">
                <a16:creationId xmlns:a16="http://schemas.microsoft.com/office/drawing/2014/main" id="{CB618630-0288-41B2-BF8C-79C8250F1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r="6407"/>
          <a:stretch/>
        </p:blipFill>
        <p:spPr>
          <a:xfrm>
            <a:off x="20" y="3579"/>
            <a:ext cx="6014565" cy="685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4585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305D73B-AA9E-44F5-8813-7022A40A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94" y="1480782"/>
            <a:ext cx="4849403" cy="38964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Khắc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phục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dần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những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ảnh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hưởng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tiêu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cực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của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tôn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giáo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phải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gắn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liền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với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quá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trình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cải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tạo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xã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hội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và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xây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dựng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xã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hội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mới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Hình ảnh 6" descr="Ảnh có chứa lửa, người, người đàn ông, lò nướng&#10;&#10;Mô tả được tạo tự động">
            <a:extLst>
              <a:ext uri="{FF2B5EF4-FFF2-40B4-BE49-F238E27FC236}">
                <a16:creationId xmlns:a16="http://schemas.microsoft.com/office/drawing/2014/main" id="{8AAFC1B4-247B-42E3-AB92-F7BA2417E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9045"/>
          <a:stretch/>
        </p:blipFill>
        <p:spPr>
          <a:xfrm>
            <a:off x="6883401" y="380145"/>
            <a:ext cx="4516920" cy="260963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01D258-399C-4081-B44F-E687B4E1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572" y="3676052"/>
            <a:ext cx="5578886" cy="2375756"/>
          </a:xfrm>
        </p:spPr>
        <p:txBody>
          <a:bodyPr anchor="ctr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Khắc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thiệp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sz="3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bức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bóc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lột</a:t>
            </a:r>
            <a:r>
              <a:rPr lang="en-US" sz="3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,..</a:t>
            </a:r>
          </a:p>
        </p:txBody>
      </p:sp>
    </p:spTree>
    <p:extLst>
      <p:ext uri="{BB962C8B-B14F-4D97-AF65-F5344CB8AC3E}">
        <p14:creationId xmlns:p14="http://schemas.microsoft.com/office/powerpoint/2010/main" val="1569569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EF651B4-6D38-43E1-AE96-DBCF2B82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Autofit/>
          </a:bodyPr>
          <a:lstStyle/>
          <a:p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200" dirty="0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2E30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sz="3200" dirty="0">
              <a:solidFill>
                <a:srgbClr val="2E30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Chỗ dành sẵn cho Nội dung 14" descr="Ảnh có chứa bàn&#10;&#10;Mô tả được tạo tự động">
            <a:extLst>
              <a:ext uri="{FF2B5EF4-FFF2-40B4-BE49-F238E27FC236}">
                <a16:creationId xmlns:a16="http://schemas.microsoft.com/office/drawing/2014/main" id="{3BB52E58-0F20-4E40-B4ED-D275FBF24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6"/>
          <a:stretch/>
        </p:blipFill>
        <p:spPr>
          <a:xfrm>
            <a:off x="20" y="10"/>
            <a:ext cx="4077443" cy="4027460"/>
          </a:xfrm>
          <a:prstGeom prst="rect">
            <a:avLst/>
          </a:prstGeom>
        </p:spPr>
      </p:pic>
      <p:pic>
        <p:nvPicPr>
          <p:cNvPr id="7" name="Hình ảnh 6" descr="Ảnh có chứa tòa nhà, ngoài trời, xe tải, con người&#10;&#10;Mô tả được tạo tự động">
            <a:extLst>
              <a:ext uri="{FF2B5EF4-FFF2-40B4-BE49-F238E27FC236}">
                <a16:creationId xmlns:a16="http://schemas.microsoft.com/office/drawing/2014/main" id="{581E294E-F4A1-4E9A-81B6-37F14D5D0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3" r="4" b="2330"/>
          <a:stretch/>
        </p:blipFill>
        <p:spPr>
          <a:xfrm>
            <a:off x="20" y="4188337"/>
            <a:ext cx="4077443" cy="2669664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2CFE260-C6A6-4D18-99A6-C63D6E8F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376618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tưởng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niềm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mâu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thuẫn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mâu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thuẫn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8EB422-E059-4137-ADC3-B562FDB14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9180B88-C386-48A0-860D-6C39544C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8" y="499533"/>
            <a:ext cx="7604663" cy="1658198"/>
          </a:xfrm>
        </p:spPr>
        <p:txBody>
          <a:bodyPr>
            <a:noAutofit/>
          </a:bodyPr>
          <a:lstStyle/>
          <a:p>
            <a:pPr algn="ctr"/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trong </a:t>
            </a:r>
            <a:b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vi-VN" sz="3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tôn </a:t>
            </a:r>
            <a:r>
              <a:rPr lang="vi-VN" sz="3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C0E43F1-2C76-4FAE-815F-C1B11626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04" y="2281020"/>
            <a:ext cx="7304927" cy="3718681"/>
          </a:xfrm>
        </p:spPr>
        <p:txBody>
          <a:bodyPr>
            <a:normAutofit/>
          </a:bodyPr>
          <a:lstStyle/>
          <a:p>
            <a:r>
              <a:rPr lang="vi-VN" dirty="0">
                <a:solidFill>
                  <a:schemeClr val="tx1">
                    <a:lumMod val="95000"/>
                  </a:schemeClr>
                </a:solidFill>
              </a:rPr>
              <a:t>- 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luôn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tùy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kinh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vi-VN" sz="32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sz="32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2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Ở thời kỳ lịch sử khác nhau, vai trò tác động của  từng tôn giao đối với đời sống xã hội không giống nhau</a:t>
            </a:r>
            <a:endParaRPr lang="en-US" sz="32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 descr="Ảnh có chứa người, tòa nhà, ảnh, đứng&#10;&#10;Mô tả được tạo tự động">
            <a:extLst>
              <a:ext uri="{FF2B5EF4-FFF2-40B4-BE49-F238E27FC236}">
                <a16:creationId xmlns:a16="http://schemas.microsoft.com/office/drawing/2014/main" id="{41C129CD-5D6D-4822-8191-7437E0177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" b="-1"/>
          <a:stretch/>
        </p:blipFill>
        <p:spPr>
          <a:xfrm>
            <a:off x="8114535" y="12"/>
            <a:ext cx="4077465" cy="2736255"/>
          </a:xfrm>
          <a:prstGeom prst="rect">
            <a:avLst/>
          </a:prstGeom>
        </p:spPr>
      </p:pic>
      <p:pic>
        <p:nvPicPr>
          <p:cNvPr id="5" name="Chỗ dành sẵn cho Nội dung 4" descr="Ảnh có chứa người, ký hiệu, đứng, người phụ nữ&#10;&#10;Mô tả được tạo tự động">
            <a:extLst>
              <a:ext uri="{FF2B5EF4-FFF2-40B4-BE49-F238E27FC236}">
                <a16:creationId xmlns:a16="http://schemas.microsoft.com/office/drawing/2014/main" id="{256D6A76-FD2D-4760-AF1E-30026F2A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 r="7663" b="-1"/>
          <a:stretch/>
        </p:blipFill>
        <p:spPr>
          <a:xfrm>
            <a:off x="8114536" y="2897118"/>
            <a:ext cx="4077463" cy="396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B0B2D1-E8D2-4E16-94FB-DD28097A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38" y="-6418"/>
            <a:ext cx="8085762" cy="1033834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Tôn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vi-V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hỗ dành sẵn cho Nội dung 8" descr="Ảnh có chứa thực phẩm, sữa dưỡng da, hoa quả, ký hiệu&#10;&#10;Mô tả được tạo tự động">
            <a:extLst>
              <a:ext uri="{FF2B5EF4-FFF2-40B4-BE49-F238E27FC236}">
                <a16:creationId xmlns:a16="http://schemas.microsoft.com/office/drawing/2014/main" id="{CD352EB9-4CAB-4F92-B641-3BC851796C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" r="7658" b="-2"/>
          <a:stretch/>
        </p:blipFill>
        <p:spPr>
          <a:xfrm>
            <a:off x="20" y="-6418"/>
            <a:ext cx="4077443" cy="686441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0417C5-4F17-4B98-B9CF-1660664A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5977" y="922620"/>
            <a:ext cx="6428994" cy="710972"/>
          </a:xfrm>
        </p:spPr>
        <p:txBody>
          <a:bodyPr>
            <a:normAutofit/>
          </a:bodyPr>
          <a:lstStyle/>
          <a:p>
            <a:r>
              <a:rPr lang="vi-V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2.2.1. </a:t>
            </a:r>
            <a:r>
              <a:rPr lang="vi-V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vi-V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  <a:p>
            <a:endParaRPr lang="en-US" dirty="0"/>
          </a:p>
        </p:txBody>
      </p:sp>
      <p:graphicFrame>
        <p:nvGraphicFramePr>
          <p:cNvPr id="10" name="Sơ đồ 9">
            <a:extLst>
              <a:ext uri="{FF2B5EF4-FFF2-40B4-BE49-F238E27FC236}">
                <a16:creationId xmlns:a16="http://schemas.microsoft.com/office/drawing/2014/main" id="{46E76563-C2FD-4244-9809-98B2155B79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91594"/>
              </p:ext>
            </p:extLst>
          </p:nvPr>
        </p:nvGraphicFramePr>
        <p:xfrm>
          <a:off x="4231811" y="1335641"/>
          <a:ext cx="7830050" cy="5686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682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6DD0DC2-1F28-4BCE-8791-7CAE2F4D3A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E6DD0DC2-1F28-4BCE-8791-7CAE2F4D3A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E522AE4-5E7E-4042-A98E-92527A9DD7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4E522AE4-5E7E-4042-A98E-92527A9DD7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85D48D0-2600-4EF3-99C9-1B5839291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dgm id="{385D48D0-2600-4EF3-99C9-1B5839291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9E18D53-EDAB-4474-9438-A2181A8D7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C9E18D53-EDAB-4474-9438-A2181A8D72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CA9B188-ADA6-435C-BAF7-00B0D4DF5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CCA9B188-ADA6-435C-BAF7-00B0D4DF5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B8AFC3-9741-4408-B6E5-815F22BEA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3AB8AFC3-9741-4408-B6E5-815F22BEA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DE92C8-FBD7-4981-8CBC-73723824A6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>
                                            <p:graphicEl>
                                              <a:dgm id="{93DE92C8-FBD7-4981-8CBC-73723824A6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3BAD077-6A93-45DB-91EB-122A23B49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03BAD077-6A93-45DB-91EB-122A23B49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7AE6B85-64EF-4FF0-A4FF-6A6CE027F3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>
                                            <p:graphicEl>
                                              <a:dgm id="{E7AE6B85-64EF-4FF0-A4FF-6A6CE027F3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DC3A57-056A-4ADF-915C-D27556F3BA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44DC3A57-056A-4ADF-915C-D27556F3BA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78F577-DD2C-4171-AC91-09483A9CC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>
                                            <p:graphicEl>
                                              <a:dgm id="{2C78F577-DD2C-4171-AC91-09483A9CC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A78DFC-418D-4D65-AA23-1F78AD64C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93F5A3-A8C7-40A9-A16F-B054CB33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415613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 descr="Ảnh có chứa thiết bị&#10;&#10;Mô tả được tạo tự động">
            <a:extLst>
              <a:ext uri="{FF2B5EF4-FFF2-40B4-BE49-F238E27FC236}">
                <a16:creationId xmlns:a16="http://schemas.microsoft.com/office/drawing/2014/main" id="{79A0C35B-E6F1-4E20-960B-0635C65B7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38" y="965199"/>
            <a:ext cx="2492671" cy="492759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50FA9A-C225-4DA7-965A-F09403DDD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9945" y="643467"/>
            <a:ext cx="7328587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 descr="Ảnh có chứa người, người đàn ông, lớn, đám đông&#10;&#10;Mô tả được tạo tự động">
            <a:extLst>
              <a:ext uri="{FF2B5EF4-FFF2-40B4-BE49-F238E27FC236}">
                <a16:creationId xmlns:a16="http://schemas.microsoft.com/office/drawing/2014/main" id="{9E1B6A91-0230-4058-8088-F02AE1E3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80" y="1243174"/>
            <a:ext cx="6685120" cy="3988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960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7A6D7D-FF9B-4761-B407-D5BDA6066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07" y="215757"/>
            <a:ext cx="10772775" cy="791268"/>
          </a:xfrm>
        </p:spPr>
        <p:txBody>
          <a:bodyPr>
            <a:noAutofit/>
          </a:bodyPr>
          <a:lstStyle/>
          <a:p>
            <a:pPr algn="ctr"/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2.2.2.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, tôn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A403824-4052-4577-9860-F67711D7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479480"/>
            <a:ext cx="11076980" cy="4900772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ng­ưỡng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tôn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nhu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tinh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thần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bộ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phận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nhân dân, đang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tồn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cùng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dân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trong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xây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xã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hội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</a:t>
            </a:r>
            <a:r>
              <a:rPr lang="vi-VN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1000"/>
              </a:spcAft>
            </a:pP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n­ước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đại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đoàn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dân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vi-VN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dung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cốt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lõi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công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tôn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công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vận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quần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chúng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vi-VN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Công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tôn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trách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nhiệm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vi-VN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theo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đạo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truyền</a:t>
            </a:r>
            <a:r>
              <a:rPr lang="vi-VN" sz="2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đạo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8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3EFC75-D61F-4CEA-9817-11CC86030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02F3DD-3E32-4AF8-BFA1-D131A6B4B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FEB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6D61421-3710-441A-8A1C-391A0122A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76" y="796978"/>
            <a:ext cx="9463449" cy="52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08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D06747-E689-436A-A9CA-2FCD3062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0" y="499533"/>
            <a:ext cx="3706761" cy="1658198"/>
          </a:xfrm>
        </p:spPr>
        <p:txBody>
          <a:bodyPr>
            <a:normAutofit/>
          </a:bodyPr>
          <a:lstStyle/>
          <a:p>
            <a:endParaRPr lang="en-US" sz="4400">
              <a:solidFill>
                <a:srgbClr val="374B4F"/>
              </a:solidFill>
            </a:endParaRPr>
          </a:p>
        </p:txBody>
      </p:sp>
      <p:pic>
        <p:nvPicPr>
          <p:cNvPr id="5" name="Chỗ dành sẵn cho Nội dung 4" descr="Ảnh có chứa ảnh, tòa nhà, khác nhau, con người&#10;&#10;Mô tả được tạo tự động">
            <a:extLst>
              <a:ext uri="{FF2B5EF4-FFF2-40B4-BE49-F238E27FC236}">
                <a16:creationId xmlns:a16="http://schemas.microsoft.com/office/drawing/2014/main" id="{3FF20783-299F-44BE-A0F6-4255D05C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BE0CAE-49F5-4295-89AD-3BF4BA767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2011680"/>
            <a:ext cx="3706761" cy="386473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596224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êu đề 1">
            <a:extLst>
              <a:ext uri="{FF2B5EF4-FFF2-40B4-BE49-F238E27FC236}">
                <a16:creationId xmlns:a16="http://schemas.microsoft.com/office/drawing/2014/main" id="{A2D3E2AA-EBDF-4845-92FD-726D0B37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70" y="2576971"/>
            <a:ext cx="5751537" cy="17040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Quan </a:t>
            </a:r>
            <a:r>
              <a:rPr lang="vi-VN" sz="3600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sz="3600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3600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sz="3600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sz="3600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endParaRPr lang="en-US" sz="3600" cap="all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0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68B4D20-AFFC-4DE1-8CE2-80CC68B86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247650"/>
            <a:ext cx="6930214" cy="1047750"/>
          </a:xfrm>
        </p:spPr>
        <p:txBody>
          <a:bodyPr>
            <a:normAutofit/>
          </a:bodyPr>
          <a:lstStyle/>
          <a:p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3.1.1.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sz="3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sz="3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  <a:endParaRPr lang="en-US" sz="3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Hình ảnh 6" descr="Ảnh có chứa người, trong nhà, bàn, con người&#10;&#10;Mô tả được tạo tự động">
            <a:extLst>
              <a:ext uri="{FF2B5EF4-FFF2-40B4-BE49-F238E27FC236}">
                <a16:creationId xmlns:a16="http://schemas.microsoft.com/office/drawing/2014/main" id="{A3C7DAC8-4D48-4D97-A4BE-0D43D82A0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6" r="33044" b="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3D81106-189F-4CD5-A19F-4713FEABD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3" y="1638300"/>
            <a:ext cx="6735005" cy="156723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đa dân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đa tôn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quan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cố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cơ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– dân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vi-V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  <a:spcAft>
                <a:spcPts val="1800"/>
              </a:spcAft>
            </a:pP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mẽ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bới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ngưỡng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vi-V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  <a:spcAft>
                <a:spcPts val="1800"/>
              </a:spcAft>
            </a:pP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vi-V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36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àn&#10;&#10;Mô tả được tạo tự động">
            <a:extLst>
              <a:ext uri="{FF2B5EF4-FFF2-40B4-BE49-F238E27FC236}">
                <a16:creationId xmlns:a16="http://schemas.microsoft.com/office/drawing/2014/main" id="{6992FE9F-0081-4171-8B65-7F77E8997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3" b="24799"/>
          <a:stretch/>
        </p:blipFill>
        <p:spPr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7" name="Hình ảnh 6" descr="Ảnh có chứa ngoài trời, cỏ, tòa nhà, đường phố&#10;&#10;Mô tả được tạo tự động">
            <a:extLst>
              <a:ext uri="{FF2B5EF4-FFF2-40B4-BE49-F238E27FC236}">
                <a16:creationId xmlns:a16="http://schemas.microsoft.com/office/drawing/2014/main" id="{582E4D86-061B-4BEE-8EB7-A8F1E1AF2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" b="-4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9" name="Hình ảnh 8" descr="Ảnh có chứa ảnh, khác nhau, đồ vật, tạo dáng&#10;&#10;Mô tả được tạo tự động">
            <a:extLst>
              <a:ext uri="{FF2B5EF4-FFF2-40B4-BE49-F238E27FC236}">
                <a16:creationId xmlns:a16="http://schemas.microsoft.com/office/drawing/2014/main" id="{448C943B-B279-4157-B4A1-EB3A64D964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562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FCE9C65-8EE3-4214-B179-5D789B23212B}"/>
              </a:ext>
            </a:extLst>
          </p:cNvPr>
          <p:cNvSpPr txBox="1"/>
          <p:nvPr/>
        </p:nvSpPr>
        <p:spPr>
          <a:xfrm>
            <a:off x="7498473" y="1938099"/>
            <a:ext cx="4244792" cy="1754326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FF0000"/>
                </a:solidFill>
              </a:rPr>
              <a:t>BẢN CHẤT TÔN GIÁO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01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D3A2AB6-640A-4694-A618-CAD31DA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845" y="228478"/>
            <a:ext cx="6400800" cy="145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3200" b="1" cap="all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200" b="1" cap="all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</a:p>
        </p:txBody>
      </p:sp>
      <p:pic>
        <p:nvPicPr>
          <p:cNvPr id="7" name="Hình ảnh 6" descr="Ảnh có chứa trong nhà, bàn, đang ngồi, máy tính&#10;&#10;Mô tả được tạo tự động">
            <a:extLst>
              <a:ext uri="{FF2B5EF4-FFF2-40B4-BE49-F238E27FC236}">
                <a16:creationId xmlns:a16="http://schemas.microsoft.com/office/drawing/2014/main" id="{B9AFD52C-5F2E-481E-A326-AAD2F8D08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" r="-5" b="10475"/>
          <a:stretch/>
        </p:blipFill>
        <p:spPr>
          <a:xfrm>
            <a:off x="1155560" y="1129352"/>
            <a:ext cx="3914583" cy="2295144"/>
          </a:xfrm>
          <a:prstGeom prst="rect">
            <a:avLst/>
          </a:prstGeom>
        </p:spPr>
      </p:pic>
      <p:pic>
        <p:nvPicPr>
          <p:cNvPr id="5" name="Chỗ dành sẵn cho Nội dung 4" descr="Ảnh có chứa người, đứng, tạo dáng, nhóm&#10;&#10;Mô tả được tạo tự động">
            <a:extLst>
              <a:ext uri="{FF2B5EF4-FFF2-40B4-BE49-F238E27FC236}">
                <a16:creationId xmlns:a16="http://schemas.microsoft.com/office/drawing/2014/main" id="{CFDFDA01-AB35-4DB8-A3D4-9A088326D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1822"/>
          <a:stretch/>
        </p:blipFill>
        <p:spPr>
          <a:xfrm>
            <a:off x="1155560" y="3424496"/>
            <a:ext cx="3914583" cy="2295144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3723E79-D585-4DFA-AB67-21817CF238CA}"/>
              </a:ext>
            </a:extLst>
          </p:cNvPr>
          <p:cNvSpPr txBox="1"/>
          <p:nvPr/>
        </p:nvSpPr>
        <p:spPr>
          <a:xfrm>
            <a:off x="5695931" y="1766019"/>
            <a:ext cx="5954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solidFill>
                  <a:srgbClr val="FF0000"/>
                </a:solidFill>
              </a:rPr>
              <a:t>- Tăng </a:t>
            </a:r>
            <a:r>
              <a:rPr lang="vi-VN" sz="2400" dirty="0" err="1">
                <a:solidFill>
                  <a:srgbClr val="FF0000"/>
                </a:solidFill>
              </a:rPr>
              <a:t>cường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mối</a:t>
            </a:r>
            <a:r>
              <a:rPr lang="vi-VN" sz="2400" dirty="0">
                <a:solidFill>
                  <a:srgbClr val="FF0000"/>
                </a:solidFill>
              </a:rPr>
              <a:t> quan </a:t>
            </a:r>
            <a:r>
              <a:rPr lang="vi-VN" sz="2400" dirty="0" err="1">
                <a:solidFill>
                  <a:srgbClr val="FF0000"/>
                </a:solidFill>
              </a:rPr>
              <a:t>hệ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tốt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đẹp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giữa</a:t>
            </a:r>
            <a:r>
              <a:rPr lang="vi-VN" sz="2400" dirty="0">
                <a:solidFill>
                  <a:srgbClr val="FF0000"/>
                </a:solidFill>
              </a:rPr>
              <a:t> dân </a:t>
            </a:r>
            <a:r>
              <a:rPr lang="vi-VN" sz="2400" dirty="0" err="1">
                <a:solidFill>
                  <a:srgbClr val="FF0000"/>
                </a:solidFill>
              </a:rPr>
              <a:t>tộc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và</a:t>
            </a:r>
            <a:r>
              <a:rPr lang="vi-VN" sz="2400" dirty="0">
                <a:solidFill>
                  <a:srgbClr val="FF0000"/>
                </a:solidFill>
              </a:rPr>
              <a:t> tôn </a:t>
            </a:r>
            <a:r>
              <a:rPr lang="vi-VN" sz="2400" dirty="0" err="1">
                <a:solidFill>
                  <a:srgbClr val="FF0000"/>
                </a:solidFill>
              </a:rPr>
              <a:t>giáo</a:t>
            </a:r>
            <a:r>
              <a:rPr lang="vi-VN" sz="2400" dirty="0">
                <a:solidFill>
                  <a:srgbClr val="FF0000"/>
                </a:solidFill>
              </a:rPr>
              <a:t>, </a:t>
            </a:r>
            <a:r>
              <a:rPr lang="vi-VN" sz="2400" dirty="0" err="1">
                <a:solidFill>
                  <a:srgbClr val="FF0000"/>
                </a:solidFill>
              </a:rPr>
              <a:t>củng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cố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khối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đại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đoàn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kết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toàn</a:t>
            </a:r>
            <a:r>
              <a:rPr lang="vi-VN" sz="2400" dirty="0">
                <a:solidFill>
                  <a:srgbClr val="FF0000"/>
                </a:solidFill>
              </a:rPr>
              <a:t> dân </a:t>
            </a:r>
            <a:r>
              <a:rPr lang="vi-VN" sz="2400" dirty="0" err="1">
                <a:solidFill>
                  <a:srgbClr val="FF0000"/>
                </a:solidFill>
              </a:rPr>
              <a:t>tộc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và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đoàn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kết</a:t>
            </a:r>
            <a:r>
              <a:rPr lang="vi-VN" sz="2400" dirty="0">
                <a:solidFill>
                  <a:srgbClr val="FF0000"/>
                </a:solidFill>
              </a:rPr>
              <a:t> tôn </a:t>
            </a:r>
            <a:r>
              <a:rPr lang="vi-VN" sz="2400" dirty="0" err="1">
                <a:solidFill>
                  <a:srgbClr val="FF0000"/>
                </a:solidFill>
              </a:rPr>
              <a:t>giáo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là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vấn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đề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chiến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lược</a:t>
            </a:r>
            <a:r>
              <a:rPr lang="vi-VN" sz="2400" dirty="0">
                <a:solidFill>
                  <a:srgbClr val="FF0000"/>
                </a:solidFill>
              </a:rPr>
              <a:t>, cơ </a:t>
            </a:r>
            <a:r>
              <a:rPr lang="vi-VN" sz="2400" dirty="0" err="1">
                <a:solidFill>
                  <a:srgbClr val="FF0000"/>
                </a:solidFill>
              </a:rPr>
              <a:t>bản</a:t>
            </a:r>
            <a:r>
              <a:rPr lang="vi-VN" sz="2400" dirty="0">
                <a:solidFill>
                  <a:srgbClr val="FF0000"/>
                </a:solidFill>
              </a:rPr>
              <a:t>, lâu </a:t>
            </a:r>
            <a:r>
              <a:rPr lang="vi-VN" sz="2400" dirty="0" err="1">
                <a:solidFill>
                  <a:srgbClr val="FF0000"/>
                </a:solidFill>
              </a:rPr>
              <a:t>dài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và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cấp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bách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của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cách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mạng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Việt</a:t>
            </a:r>
            <a:r>
              <a:rPr lang="vi-VN" sz="2400" dirty="0">
                <a:solidFill>
                  <a:srgbClr val="FF0000"/>
                </a:solidFill>
              </a:rPr>
              <a:t> Nam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Lưu đồ: Điểm Kết Thúc 8">
            <a:extLst>
              <a:ext uri="{FF2B5EF4-FFF2-40B4-BE49-F238E27FC236}">
                <a16:creationId xmlns:a16="http://schemas.microsoft.com/office/drawing/2014/main" id="{961A1C18-A0F2-4271-9DB2-91645A9E1FC9}"/>
              </a:ext>
            </a:extLst>
          </p:cNvPr>
          <p:cNvSpPr/>
          <p:nvPr/>
        </p:nvSpPr>
        <p:spPr>
          <a:xfrm>
            <a:off x="5872914" y="3879816"/>
            <a:ext cx="5777645" cy="2803379"/>
          </a:xfrm>
          <a:prstGeom prst="flowChartTerminator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“…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Thực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hiện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nhất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quán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chính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sách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đại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đoàn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dân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tộc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đoàn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tôn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giáo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, luôn tôn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trọng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bảo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đảm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quyền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do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tín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ngưỡng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, tôn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giáo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2800" b="1" i="0" dirty="0" err="1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vi-VN" sz="2800" b="1" i="0" dirty="0">
                <a:solidFill>
                  <a:srgbClr val="363636"/>
                </a:solidFill>
                <a:effectLst/>
                <a:latin typeface="Arial" panose="020B0604020202020204" pitchFamily="34" charset="0"/>
              </a:rPr>
              <a:t> nhân dân”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22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D3A2AB6-640A-4694-A618-CAD31DA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800" b="1" cap="all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b="1" cap="all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Chỗ dành sẵn cho Nội dung 28" descr="Ảnh có chứa người, đứng, con người, nhóm&#10;&#10;Mô tả được tạo tự động">
            <a:extLst>
              <a:ext uri="{FF2B5EF4-FFF2-40B4-BE49-F238E27FC236}">
                <a16:creationId xmlns:a16="http://schemas.microsoft.com/office/drawing/2014/main" id="{3131B38E-71CF-4A14-9E2A-F97518DD6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07" y="943323"/>
            <a:ext cx="4865919" cy="4074726"/>
          </a:xfrm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2C13C364-932A-4C1F-B0CD-0AC897EFC4A7}"/>
              </a:ext>
            </a:extLst>
          </p:cNvPr>
          <p:cNvSpPr txBox="1"/>
          <p:nvPr/>
        </p:nvSpPr>
        <p:spPr>
          <a:xfrm>
            <a:off x="6039134" y="272962"/>
            <a:ext cx="5846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solidFill>
                  <a:srgbClr val="0000FF"/>
                </a:solidFill>
              </a:rPr>
              <a:t>- </a:t>
            </a:r>
            <a:r>
              <a:rPr lang="vi-VN" sz="2400" dirty="0" err="1">
                <a:solidFill>
                  <a:srgbClr val="0000FF"/>
                </a:solidFill>
              </a:rPr>
              <a:t>Giải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quyết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mối</a:t>
            </a:r>
            <a:r>
              <a:rPr lang="vi-VN" sz="2400" dirty="0">
                <a:solidFill>
                  <a:srgbClr val="0000FF"/>
                </a:solidFill>
              </a:rPr>
              <a:t> quan </a:t>
            </a:r>
            <a:r>
              <a:rPr lang="vi-VN" sz="2400" dirty="0" err="1">
                <a:solidFill>
                  <a:srgbClr val="0000FF"/>
                </a:solidFill>
              </a:rPr>
              <a:t>hệ</a:t>
            </a:r>
            <a:r>
              <a:rPr lang="vi-VN" sz="2400" dirty="0">
                <a:solidFill>
                  <a:srgbClr val="0000FF"/>
                </a:solidFill>
              </a:rPr>
              <a:t> dân </a:t>
            </a:r>
            <a:r>
              <a:rPr lang="vi-VN" sz="2400" dirty="0" err="1">
                <a:solidFill>
                  <a:srgbClr val="0000FF"/>
                </a:solidFill>
              </a:rPr>
              <a:t>tộc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và</a:t>
            </a:r>
            <a:r>
              <a:rPr lang="vi-VN" sz="2400" dirty="0">
                <a:solidFill>
                  <a:srgbClr val="0000FF"/>
                </a:solidFill>
              </a:rPr>
              <a:t> tôn </a:t>
            </a:r>
            <a:r>
              <a:rPr lang="vi-VN" sz="2400" dirty="0" err="1">
                <a:solidFill>
                  <a:srgbClr val="0000FF"/>
                </a:solidFill>
              </a:rPr>
              <a:t>giáo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phải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đặt</a:t>
            </a:r>
            <a:r>
              <a:rPr lang="vi-VN" sz="2400" dirty="0">
                <a:solidFill>
                  <a:srgbClr val="0000FF"/>
                </a:solidFill>
              </a:rPr>
              <a:t> trong </a:t>
            </a:r>
            <a:r>
              <a:rPr lang="vi-VN" sz="2400" dirty="0" err="1">
                <a:solidFill>
                  <a:srgbClr val="0000FF"/>
                </a:solidFill>
              </a:rPr>
              <a:t>mối</a:t>
            </a:r>
            <a:r>
              <a:rPr lang="vi-VN" sz="2400" dirty="0">
                <a:solidFill>
                  <a:srgbClr val="0000FF"/>
                </a:solidFill>
              </a:rPr>
              <a:t> quan </a:t>
            </a:r>
            <a:r>
              <a:rPr lang="vi-VN" sz="2400" dirty="0" err="1">
                <a:solidFill>
                  <a:srgbClr val="0000FF"/>
                </a:solidFill>
              </a:rPr>
              <a:t>hệ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với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cộng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đồng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quốc</a:t>
            </a:r>
            <a:r>
              <a:rPr lang="vi-VN" sz="2400" dirty="0">
                <a:solidFill>
                  <a:srgbClr val="0000FF"/>
                </a:solidFill>
              </a:rPr>
              <a:t> gia – dân </a:t>
            </a:r>
            <a:r>
              <a:rPr lang="vi-VN" sz="2400" dirty="0" err="1">
                <a:solidFill>
                  <a:srgbClr val="0000FF"/>
                </a:solidFill>
              </a:rPr>
              <a:t>tộc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thống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nhất</a:t>
            </a:r>
            <a:r>
              <a:rPr lang="vi-VN" sz="2400" dirty="0">
                <a:solidFill>
                  <a:srgbClr val="0000FF"/>
                </a:solidFill>
              </a:rPr>
              <a:t> theo </a:t>
            </a:r>
            <a:r>
              <a:rPr lang="vi-VN" sz="2400" dirty="0" err="1">
                <a:solidFill>
                  <a:srgbClr val="0000FF"/>
                </a:solidFill>
              </a:rPr>
              <a:t>định</a:t>
            </a:r>
            <a:r>
              <a:rPr lang="vi-VN" sz="2400" dirty="0">
                <a:solidFill>
                  <a:srgbClr val="0000FF"/>
                </a:solidFill>
              </a:rPr>
              <a:t> </a:t>
            </a:r>
            <a:r>
              <a:rPr lang="vi-VN" sz="2400" dirty="0" err="1">
                <a:solidFill>
                  <a:srgbClr val="0000FF"/>
                </a:solidFill>
              </a:rPr>
              <a:t>hướng</a:t>
            </a:r>
            <a:r>
              <a:rPr lang="vi-VN" sz="2400" dirty="0">
                <a:solidFill>
                  <a:srgbClr val="0000FF"/>
                </a:solidFill>
              </a:rPr>
              <a:t> XHCN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5" name="Hộp chú thích: Mũi tên Lên 34">
            <a:extLst>
              <a:ext uri="{FF2B5EF4-FFF2-40B4-BE49-F238E27FC236}">
                <a16:creationId xmlns:a16="http://schemas.microsoft.com/office/drawing/2014/main" id="{305B1EB1-35A2-4E7E-93BE-A7D7A6AD26D0}"/>
              </a:ext>
            </a:extLst>
          </p:cNvPr>
          <p:cNvSpPr/>
          <p:nvPr/>
        </p:nvSpPr>
        <p:spPr>
          <a:xfrm>
            <a:off x="6077184" y="1842622"/>
            <a:ext cx="5007128" cy="2930099"/>
          </a:xfrm>
          <a:prstGeom prst="upArrowCallou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cơ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tuyệt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không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tôn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đòi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ly khai dân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hay chia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rẽ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đoàn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vi-V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dân </a:t>
            </a:r>
            <a:r>
              <a:rPr lang="vi-V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7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Hình ảnh 7" descr="Ảnh có chứa đồ chơi, nhỏ, bàn, máy tính&#10;&#10;Mô tả được tạo tự động">
            <a:extLst>
              <a:ext uri="{FF2B5EF4-FFF2-40B4-BE49-F238E27FC236}">
                <a16:creationId xmlns:a16="http://schemas.microsoft.com/office/drawing/2014/main" id="{7EE95B80-F7F2-402F-8BB4-086468E67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3" r="-2" b="25745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Hình ảnh 5" descr="Ảnh có chứa người, người đàn ông, lớn, đám đông&#10;&#10;Mô tả được tạo tự động">
            <a:extLst>
              <a:ext uri="{FF2B5EF4-FFF2-40B4-BE49-F238E27FC236}">
                <a16:creationId xmlns:a16="http://schemas.microsoft.com/office/drawing/2014/main" id="{B20B00BC-EE59-4F02-B43D-E85465C7F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62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ED3A2AB6-640A-4694-A618-CAD31DA5F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3" y="846805"/>
            <a:ext cx="5385508" cy="105284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br>
              <a:rPr lang="vi-VN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vi-VN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vi-VN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400" b="1" kern="1200" cap="all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b="1" kern="1200" cap="all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DAFB7CD-781D-40A8-8099-3DEEF8C6F4BD}"/>
              </a:ext>
            </a:extLst>
          </p:cNvPr>
          <p:cNvSpPr txBox="1"/>
          <p:nvPr/>
        </p:nvSpPr>
        <p:spPr>
          <a:xfrm>
            <a:off x="323386" y="2386361"/>
            <a:ext cx="50190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dirty="0">
                <a:solidFill>
                  <a:srgbClr val="FF0000"/>
                </a:solidFill>
              </a:rPr>
              <a:t>- </a:t>
            </a:r>
            <a:r>
              <a:rPr lang="vi-VN" sz="2800" dirty="0" err="1">
                <a:solidFill>
                  <a:srgbClr val="FF0000"/>
                </a:solidFill>
              </a:rPr>
              <a:t>Giải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quyết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mối</a:t>
            </a:r>
            <a:r>
              <a:rPr lang="vi-VN" sz="2800" dirty="0">
                <a:solidFill>
                  <a:srgbClr val="FF0000"/>
                </a:solidFill>
              </a:rPr>
              <a:t> quan </a:t>
            </a:r>
            <a:r>
              <a:rPr lang="vi-VN" sz="2800" dirty="0" err="1">
                <a:solidFill>
                  <a:srgbClr val="FF0000"/>
                </a:solidFill>
              </a:rPr>
              <a:t>hệ</a:t>
            </a:r>
            <a:r>
              <a:rPr lang="vi-VN" sz="2800" dirty="0">
                <a:solidFill>
                  <a:srgbClr val="FF0000"/>
                </a:solidFill>
              </a:rPr>
              <a:t> dân </a:t>
            </a:r>
            <a:r>
              <a:rPr lang="vi-VN" sz="2800" dirty="0" err="1">
                <a:solidFill>
                  <a:srgbClr val="FF0000"/>
                </a:solidFill>
              </a:rPr>
              <a:t>tộc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và</a:t>
            </a:r>
            <a:r>
              <a:rPr lang="vi-VN" sz="2800" dirty="0">
                <a:solidFill>
                  <a:srgbClr val="FF0000"/>
                </a:solidFill>
              </a:rPr>
              <a:t> tôn </a:t>
            </a:r>
            <a:r>
              <a:rPr lang="vi-VN" sz="2800" dirty="0" err="1">
                <a:solidFill>
                  <a:srgbClr val="FF0000"/>
                </a:solidFill>
              </a:rPr>
              <a:t>giáo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phải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bảo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đảm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quyền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tự</a:t>
            </a:r>
            <a:r>
              <a:rPr lang="vi-VN" sz="2800" dirty="0">
                <a:solidFill>
                  <a:srgbClr val="FF0000"/>
                </a:solidFill>
              </a:rPr>
              <a:t> do </a:t>
            </a:r>
            <a:r>
              <a:rPr lang="vi-VN" sz="2800" dirty="0" err="1">
                <a:solidFill>
                  <a:srgbClr val="FF0000"/>
                </a:solidFill>
              </a:rPr>
              <a:t>tín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ngưỡng</a:t>
            </a:r>
            <a:r>
              <a:rPr lang="vi-VN" sz="2800" dirty="0">
                <a:solidFill>
                  <a:srgbClr val="FF0000"/>
                </a:solidFill>
              </a:rPr>
              <a:t>, tôn </a:t>
            </a:r>
            <a:r>
              <a:rPr lang="vi-VN" sz="2800" dirty="0" err="1">
                <a:solidFill>
                  <a:srgbClr val="FF0000"/>
                </a:solidFill>
              </a:rPr>
              <a:t>giáo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của</a:t>
            </a:r>
            <a:r>
              <a:rPr lang="vi-VN" sz="2800" dirty="0">
                <a:solidFill>
                  <a:srgbClr val="FF0000"/>
                </a:solidFill>
              </a:rPr>
              <a:t> nhân dân, </a:t>
            </a:r>
            <a:r>
              <a:rPr lang="vi-VN" sz="2800" dirty="0" err="1">
                <a:solidFill>
                  <a:srgbClr val="FF0000"/>
                </a:solidFill>
              </a:rPr>
              <a:t>quyền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của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các</a:t>
            </a:r>
            <a:r>
              <a:rPr lang="vi-VN" sz="2800" dirty="0">
                <a:solidFill>
                  <a:srgbClr val="FF0000"/>
                </a:solidFill>
              </a:rPr>
              <a:t> dân </a:t>
            </a:r>
            <a:r>
              <a:rPr lang="vi-VN" sz="2800" dirty="0" err="1">
                <a:solidFill>
                  <a:srgbClr val="FF0000"/>
                </a:solidFill>
              </a:rPr>
              <a:t>tộc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thiểu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số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đồng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thời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đấu</a:t>
            </a:r>
            <a:r>
              <a:rPr lang="vi-VN" sz="2800" dirty="0">
                <a:solidFill>
                  <a:srgbClr val="FF0000"/>
                </a:solidFill>
              </a:rPr>
              <a:t> tranh </a:t>
            </a:r>
            <a:r>
              <a:rPr lang="vi-VN" sz="2800" dirty="0" err="1">
                <a:solidFill>
                  <a:srgbClr val="FF0000"/>
                </a:solidFill>
              </a:rPr>
              <a:t>chống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lợi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dụng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vấn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đề</a:t>
            </a:r>
            <a:r>
              <a:rPr lang="vi-VN" sz="2800" dirty="0">
                <a:solidFill>
                  <a:srgbClr val="FF0000"/>
                </a:solidFill>
              </a:rPr>
              <a:t> dân </a:t>
            </a:r>
            <a:r>
              <a:rPr lang="vi-VN" sz="2800" dirty="0" err="1">
                <a:solidFill>
                  <a:srgbClr val="FF0000"/>
                </a:solidFill>
              </a:rPr>
              <a:t>tộc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và</a:t>
            </a:r>
            <a:r>
              <a:rPr lang="vi-VN" sz="2800" dirty="0">
                <a:solidFill>
                  <a:srgbClr val="FF0000"/>
                </a:solidFill>
              </a:rPr>
              <a:t> tôn </a:t>
            </a:r>
            <a:r>
              <a:rPr lang="vi-VN" sz="2800" dirty="0" err="1">
                <a:solidFill>
                  <a:srgbClr val="FF0000"/>
                </a:solidFill>
              </a:rPr>
              <a:t>giáo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vào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mục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đích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chính</a:t>
            </a:r>
            <a:r>
              <a:rPr lang="vi-VN" sz="2800" dirty="0">
                <a:solidFill>
                  <a:srgbClr val="FF0000"/>
                </a:solidFill>
              </a:rPr>
              <a:t> </a:t>
            </a:r>
            <a:r>
              <a:rPr lang="vi-VN" sz="2800" dirty="0" err="1">
                <a:solidFill>
                  <a:srgbClr val="FF0000"/>
                </a:solidFill>
              </a:rPr>
              <a:t>trị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91FF87E-C8D4-4C5E-9682-7BF4439E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vi-VN">
                <a:solidFill>
                  <a:srgbClr val="FFFFFF"/>
                </a:solidFill>
              </a:rPr>
              <a:t>CÂU HỎI ÔN TẬP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2AE1B8E-3BA5-4836-A4E8-43C3A317E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947" y="455215"/>
            <a:ext cx="8263053" cy="5857875"/>
          </a:xfrm>
        </p:spPr>
        <p:txBody>
          <a:bodyPr anchor="ctr">
            <a:normAutofit fontScale="77500" lnSpcReduction="20000"/>
          </a:bodyPr>
          <a:lstStyle/>
          <a:p>
            <a:pPr indent="0" algn="just">
              <a:spcBef>
                <a:spcPts val="0"/>
              </a:spcBef>
              <a:buNone/>
            </a:pP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vi-VN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buNone/>
            </a:pP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 </a:t>
            </a:r>
            <a:r>
              <a:rPr lang="vi-VN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niệm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Nam.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kiện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lợi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khó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khăn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gì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 khi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? </a:t>
            </a: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buNone/>
            </a:pP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</a:t>
            </a: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buNone/>
            </a:pP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Lênin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buNone/>
            </a:pP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 3</a:t>
            </a: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nội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dung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Cương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lĩnh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Mác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–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Lênin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Đảng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2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fr-FR" sz="2200" spc="-2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Lực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ninh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làm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nhiệm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vụ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gì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tốt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spc="-6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nay</a:t>
            </a:r>
            <a:r>
              <a:rPr lang="fr-FR" sz="2200" spc="-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vi-VN" sz="2200" spc="-6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endParaRPr lang="vi-VN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Mác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Lênin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nguồn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gốc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chất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Nam. </a:t>
            </a:r>
          </a:p>
          <a:p>
            <a:pPr indent="0" algn="just">
              <a:spcBef>
                <a:spcPts val="0"/>
              </a:spcBef>
              <a:buNone/>
            </a:pP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</a:t>
            </a:r>
            <a:endParaRPr lang="en-US" sz="2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nguyên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tắc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Lênin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khi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kỳ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lên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nghĩa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xã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Liên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Đảng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ta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đối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ngưỡng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nay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những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vấn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đề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ra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đối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 an</a:t>
            </a:r>
            <a:r>
              <a:rPr lang="fr-FR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  <a:endParaRPr lang="vi-VN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Câu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endParaRPr lang="vi-VN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mối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Nam,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giải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ố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tôn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giáo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Nam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nay.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hưởng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mối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đến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ổn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xã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hội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đất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tộc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quyền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quốc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như </a:t>
            </a:r>
            <a:r>
              <a:rPr lang="vi-VN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thế</a:t>
            </a:r>
            <a:r>
              <a:rPr lang="vi-VN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22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nào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?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14404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 descr="Ảnh có chứa bàn&#10;&#10;Mô tả được tạo tự động">
            <a:extLst>
              <a:ext uri="{FF2B5EF4-FFF2-40B4-BE49-F238E27FC236}">
                <a16:creationId xmlns:a16="http://schemas.microsoft.com/office/drawing/2014/main" id="{6992FE9F-0081-4171-8B65-7F77E8997C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" r="3" b="24799"/>
          <a:stretch/>
        </p:blipFill>
        <p:spPr>
          <a:xfrm>
            <a:off x="285807" y="1419078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FCE9C65-8EE3-4214-B179-5D789B23212B}"/>
              </a:ext>
            </a:extLst>
          </p:cNvPr>
          <p:cNvSpPr txBox="1"/>
          <p:nvPr/>
        </p:nvSpPr>
        <p:spPr>
          <a:xfrm>
            <a:off x="442066" y="217170"/>
            <a:ext cx="7787534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vi-VN" sz="5400" b="1" dirty="0">
                <a:solidFill>
                  <a:srgbClr val="FF0000"/>
                </a:solidFill>
              </a:rPr>
              <a:t>BẢN CHẤT TÔN GIÁO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3BC69AF-25ED-46CD-936A-DEBB1891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05" y="1633591"/>
            <a:ext cx="1438008" cy="1012485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DB9549C-4CA0-4CAB-9EE9-B3CA58691C7F}"/>
              </a:ext>
            </a:extLst>
          </p:cNvPr>
          <p:cNvSpPr txBox="1"/>
          <p:nvPr/>
        </p:nvSpPr>
        <p:spPr>
          <a:xfrm>
            <a:off x="4578850" y="1633591"/>
            <a:ext cx="76131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Tiếng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Latinh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“Religion”: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ràng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buộc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cái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hư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ảo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siêu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Hình ảnh 7" descr="Ảnh có chứa ngoài trời, con chó, cỏ, nước&#10;&#10;Mô tả được tạo tự động">
            <a:extLst>
              <a:ext uri="{FF2B5EF4-FFF2-40B4-BE49-F238E27FC236}">
                <a16:creationId xmlns:a16="http://schemas.microsoft.com/office/drawing/2014/main" id="{798A48A7-335A-4B77-A60B-8062A14E9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024" y="3429000"/>
            <a:ext cx="3493214" cy="3037495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8B080707-2044-4C2A-AA62-50AC4AA15AB9}"/>
              </a:ext>
            </a:extLst>
          </p:cNvPr>
          <p:cNvSpPr txBox="1"/>
          <p:nvPr/>
        </p:nvSpPr>
        <p:spPr>
          <a:xfrm>
            <a:off x="6205590" y="3429000"/>
            <a:ext cx="511653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Duy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tâm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endParaRPr lang="vi-VN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vi-VN" sz="3200" dirty="0">
                <a:latin typeface="Times New Roman" pitchFamily="18" charset="0"/>
                <a:cs typeface="Times New Roman" pitchFamily="18" charset="0"/>
              </a:rPr>
              <a:t>Tôn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giáo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gốc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siêu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; </a:t>
            </a:r>
            <a:endParaRPr lang="vi-VN" sz="32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”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1058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hỗ dành sẵn cho Nội dung 11" descr="Ảnh có chứa nhóm, người, ảnh, con người&#10;&#10;Mô tả được tạo tự động">
            <a:extLst>
              <a:ext uri="{FF2B5EF4-FFF2-40B4-BE49-F238E27FC236}">
                <a16:creationId xmlns:a16="http://schemas.microsoft.com/office/drawing/2014/main" id="{135CAB0C-879D-4FC0-B32A-D12909F7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1234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Hình ảnh 13" descr="Ảnh có chứa đồng xu, đĩa&#10;&#10;Mô tả được tạo tự động">
            <a:extLst>
              <a:ext uri="{FF2B5EF4-FFF2-40B4-BE49-F238E27FC236}">
                <a16:creationId xmlns:a16="http://schemas.microsoft.com/office/drawing/2014/main" id="{BBD6167E-B462-436A-A1FF-970830D7E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" y="771988"/>
            <a:ext cx="2584578" cy="2632135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CD6E4ABE-87D8-41F2-8245-CE9875660162}"/>
              </a:ext>
            </a:extLst>
          </p:cNvPr>
          <p:cNvSpPr txBox="1"/>
          <p:nvPr/>
        </p:nvSpPr>
        <p:spPr>
          <a:xfrm>
            <a:off x="2681492" y="1653963"/>
            <a:ext cx="594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cổ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E-pi-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quya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phủ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vi-VN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thiệp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thần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thánh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nhiên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phận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xã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hội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0" name="Hình ảnh 19" descr="Ảnh có chứa người, đang ngồi, trong nhà, người đàn ông&#10;&#10;Mô tả được tạo tự động">
            <a:extLst>
              <a:ext uri="{FF2B5EF4-FFF2-40B4-BE49-F238E27FC236}">
                <a16:creationId xmlns:a16="http://schemas.microsoft.com/office/drawing/2014/main" id="{4E598F9B-31D9-43A3-978A-0C0958520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08" y="3862187"/>
            <a:ext cx="3247605" cy="2798315"/>
          </a:xfrm>
          <a:prstGeom prst="rect">
            <a:avLst/>
          </a:prstGeom>
        </p:spPr>
      </p:pic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569AB447-2F1B-428C-86DE-FD43AAD51636}"/>
              </a:ext>
            </a:extLst>
          </p:cNvPr>
          <p:cNvSpPr txBox="1"/>
          <p:nvPr/>
        </p:nvSpPr>
        <p:spPr>
          <a:xfrm>
            <a:off x="154112" y="3429000"/>
            <a:ext cx="246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E-</a:t>
            </a:r>
            <a:r>
              <a:rPr lang="vi-VN" dirty="0" err="1"/>
              <a:t>pi</a:t>
            </a:r>
            <a:r>
              <a:rPr lang="vi-VN" dirty="0"/>
              <a:t>- </a:t>
            </a:r>
            <a:r>
              <a:rPr lang="vi-VN" dirty="0" err="1"/>
              <a:t>quya</a:t>
            </a:r>
            <a:endParaRPr lang="en-US" dirty="0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6622F97-2BA0-4C6E-97E9-04933EF154C9}"/>
              </a:ext>
            </a:extLst>
          </p:cNvPr>
          <p:cNvSpPr txBox="1"/>
          <p:nvPr/>
        </p:nvSpPr>
        <p:spPr>
          <a:xfrm>
            <a:off x="3328827" y="6390526"/>
            <a:ext cx="368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Đidrô</a:t>
            </a:r>
            <a:endParaRPr lang="en-US" dirty="0"/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B0745B2D-284D-436D-BE95-18E3C6E03708}"/>
              </a:ext>
            </a:extLst>
          </p:cNvPr>
          <p:cNvSpPr txBox="1"/>
          <p:nvPr/>
        </p:nvSpPr>
        <p:spPr>
          <a:xfrm>
            <a:off x="3523488" y="4089115"/>
            <a:ext cx="4264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vi-VN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Điđrô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kịch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liệt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vi-VN" sz="32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tôn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giáo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734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ED072F8-6547-470E-B436-76009DB0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76" y="489808"/>
            <a:ext cx="10261600" cy="563563"/>
          </a:xfrm>
        </p:spPr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BẢN CHẤT TÔN GIÁO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hỗ dành sẵn cho Nội dung 4" descr="Ảnh có chứa ngoài trời, người đàn ông, người, đứng&#10;&#10;Mô tả được tạo tự động">
            <a:extLst>
              <a:ext uri="{FF2B5EF4-FFF2-40B4-BE49-F238E27FC236}">
                <a16:creationId xmlns:a16="http://schemas.microsoft.com/office/drawing/2014/main" id="{C2F22DB3-E3F2-458C-80F9-4972079B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90" y="1760101"/>
            <a:ext cx="4286250" cy="2819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32C38F8-C8A0-4D3B-A9C1-454FB0DAB0FE}"/>
              </a:ext>
            </a:extLst>
          </p:cNvPr>
          <p:cNvSpPr/>
          <p:nvPr/>
        </p:nvSpPr>
        <p:spPr>
          <a:xfrm>
            <a:off x="2286000" y="1265837"/>
            <a:ext cx="3657600" cy="5635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TỒN TẠI XÃ HỘI</a:t>
            </a: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2EE0EF08-9614-4F96-BDF6-FB5F3C770C9C}"/>
              </a:ext>
            </a:extLst>
          </p:cNvPr>
          <p:cNvSpPr/>
          <p:nvPr/>
        </p:nvSpPr>
        <p:spPr>
          <a:xfrm>
            <a:off x="2286000" y="2746820"/>
            <a:ext cx="3657600" cy="735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Ý THỨC XÃ HỘI</a:t>
            </a:r>
          </a:p>
        </p:txBody>
      </p:sp>
      <p:grpSp>
        <p:nvGrpSpPr>
          <p:cNvPr id="9" name="Group 46">
            <a:extLst>
              <a:ext uri="{FF2B5EF4-FFF2-40B4-BE49-F238E27FC236}">
                <a16:creationId xmlns:a16="http://schemas.microsoft.com/office/drawing/2014/main" id="{E7B87705-C863-4D3A-B699-5925DC799265}"/>
              </a:ext>
            </a:extLst>
          </p:cNvPr>
          <p:cNvGrpSpPr/>
          <p:nvPr/>
        </p:nvGrpSpPr>
        <p:grpSpPr>
          <a:xfrm>
            <a:off x="609600" y="3482279"/>
            <a:ext cx="7696200" cy="3019975"/>
            <a:chOff x="609600" y="-14264505"/>
            <a:chExt cx="7696200" cy="38591594"/>
          </a:xfrm>
        </p:grpSpPr>
        <p:cxnSp>
          <p:nvCxnSpPr>
            <p:cNvPr id="10" name="Straight Arrow Connector 28">
              <a:extLst>
                <a:ext uri="{FF2B5EF4-FFF2-40B4-BE49-F238E27FC236}">
                  <a16:creationId xmlns:a16="http://schemas.microsoft.com/office/drawing/2014/main" id="{7AF38214-052E-4E20-9960-B8BAE00195B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219200" y="-14264505"/>
              <a:ext cx="2895600" cy="174698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B5508008-C40F-467A-94F3-CCB462565B11}"/>
                </a:ext>
              </a:extLst>
            </p:cNvPr>
            <p:cNvSpPr/>
            <p:nvPr/>
          </p:nvSpPr>
          <p:spPr>
            <a:xfrm>
              <a:off x="609600" y="4648203"/>
              <a:ext cx="1295400" cy="1967888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Ý THỨC CHÍNH TRỊ</a:t>
              </a:r>
            </a:p>
          </p:txBody>
        </p:sp>
        <p:cxnSp>
          <p:nvCxnSpPr>
            <p:cNvPr id="12" name="Straight Arrow Connector 31">
              <a:extLst>
                <a:ext uri="{FF2B5EF4-FFF2-40B4-BE49-F238E27FC236}">
                  <a16:creationId xmlns:a16="http://schemas.microsoft.com/office/drawing/2014/main" id="{AC0528FC-3AB0-4E58-9CF5-380C9197C6A4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819400" y="-14264505"/>
              <a:ext cx="1295400" cy="174698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32">
              <a:extLst>
                <a:ext uri="{FF2B5EF4-FFF2-40B4-BE49-F238E27FC236}">
                  <a16:creationId xmlns:a16="http://schemas.microsoft.com/office/drawing/2014/main" id="{AE90F8E2-972E-49AB-A633-9E578788A895}"/>
                </a:ext>
              </a:extLst>
            </p:cNvPr>
            <p:cNvSpPr/>
            <p:nvPr/>
          </p:nvSpPr>
          <p:spPr>
            <a:xfrm>
              <a:off x="2133600" y="4648203"/>
              <a:ext cx="1219200" cy="1967888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Ý THỨC PHÁP QUYỀN</a:t>
              </a:r>
            </a:p>
          </p:txBody>
        </p:sp>
        <p:cxnSp>
          <p:nvCxnSpPr>
            <p:cNvPr id="14" name="Straight Arrow Connector 34">
              <a:extLst>
                <a:ext uri="{FF2B5EF4-FFF2-40B4-BE49-F238E27FC236}">
                  <a16:creationId xmlns:a16="http://schemas.microsoft.com/office/drawing/2014/main" id="{375CA7DB-4727-46B9-8E10-86808AD83598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114800" y="-14264505"/>
              <a:ext cx="0" cy="174698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9D183C21-28EA-4DB8-985B-7A41C5B930C5}"/>
                </a:ext>
              </a:extLst>
            </p:cNvPr>
            <p:cNvSpPr/>
            <p:nvPr/>
          </p:nvSpPr>
          <p:spPr>
            <a:xfrm>
              <a:off x="3733800" y="4648203"/>
              <a:ext cx="1219200" cy="1967888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Ý THỨC ĐẠO ĐỨC</a:t>
              </a:r>
            </a:p>
          </p:txBody>
        </p:sp>
        <p:cxnSp>
          <p:nvCxnSpPr>
            <p:cNvPr id="16" name="Straight Arrow Connector 38">
              <a:extLst>
                <a:ext uri="{FF2B5EF4-FFF2-40B4-BE49-F238E27FC236}">
                  <a16:creationId xmlns:a16="http://schemas.microsoft.com/office/drawing/2014/main" id="{ABC8D2E8-48CA-4FD6-B7CD-E73085E1879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114800" y="-14264505"/>
              <a:ext cx="1219200" cy="174698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D8F69255-8ED8-4EB4-AE98-F45C42F81B33}"/>
                </a:ext>
              </a:extLst>
            </p:cNvPr>
            <p:cNvSpPr/>
            <p:nvPr/>
          </p:nvSpPr>
          <p:spPr>
            <a:xfrm>
              <a:off x="5334000" y="4648191"/>
              <a:ext cx="1219200" cy="1967887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Ý THỨC THẨM MỸ</a:t>
              </a:r>
            </a:p>
          </p:txBody>
        </p:sp>
        <p:cxnSp>
          <p:nvCxnSpPr>
            <p:cNvPr id="18" name="Straight Arrow Connector 41">
              <a:extLst>
                <a:ext uri="{FF2B5EF4-FFF2-40B4-BE49-F238E27FC236}">
                  <a16:creationId xmlns:a16="http://schemas.microsoft.com/office/drawing/2014/main" id="{71D71B47-B8CE-4907-81C5-E88747D4364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114800" y="-14264505"/>
              <a:ext cx="2667000" cy="174698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42">
              <a:extLst>
                <a:ext uri="{FF2B5EF4-FFF2-40B4-BE49-F238E27FC236}">
                  <a16:creationId xmlns:a16="http://schemas.microsoft.com/office/drawing/2014/main" id="{04AA3938-D1AD-4448-8AC2-D3F61C673B5C}"/>
                </a:ext>
              </a:extLst>
            </p:cNvPr>
            <p:cNvSpPr/>
            <p:nvPr/>
          </p:nvSpPr>
          <p:spPr>
            <a:xfrm>
              <a:off x="6858000" y="4648203"/>
              <a:ext cx="1447800" cy="1967886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Ý THỨC TÔN GIÁO</a:t>
              </a:r>
            </a:p>
          </p:txBody>
        </p:sp>
      </p:grpSp>
      <p:cxnSp>
        <p:nvCxnSpPr>
          <p:cNvPr id="20" name="Straight Arrow Connector 44">
            <a:extLst>
              <a:ext uri="{FF2B5EF4-FFF2-40B4-BE49-F238E27FC236}">
                <a16:creationId xmlns:a16="http://schemas.microsoft.com/office/drawing/2014/main" id="{74BB3DF5-CDBA-4900-AD79-BFB5D787D4A7}"/>
              </a:ext>
            </a:extLst>
          </p:cNvPr>
          <p:cNvCxnSpPr>
            <a:cxnSpLocks/>
          </p:cNvCxnSpPr>
          <p:nvPr/>
        </p:nvCxnSpPr>
        <p:spPr>
          <a:xfrm flipH="1" flipV="1">
            <a:off x="5732445" y="1981200"/>
            <a:ext cx="1600200" cy="2895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9">
            <a:extLst>
              <a:ext uri="{FF2B5EF4-FFF2-40B4-BE49-F238E27FC236}">
                <a16:creationId xmlns:a16="http://schemas.microsoft.com/office/drawing/2014/main" id="{75EBBDCD-B71F-4F2A-8ACB-0DDD36732F4C}"/>
              </a:ext>
            </a:extLst>
          </p:cNvPr>
          <p:cNvGrpSpPr/>
          <p:nvPr/>
        </p:nvGrpSpPr>
        <p:grpSpPr>
          <a:xfrm>
            <a:off x="3695700" y="1956971"/>
            <a:ext cx="533400" cy="735458"/>
            <a:chOff x="3962400" y="1600200"/>
            <a:chExt cx="533400" cy="1066800"/>
          </a:xfrm>
        </p:grpSpPr>
        <p:cxnSp>
          <p:nvCxnSpPr>
            <p:cNvPr id="22" name="Straight Arrow Connector 23">
              <a:extLst>
                <a:ext uri="{FF2B5EF4-FFF2-40B4-BE49-F238E27FC236}">
                  <a16:creationId xmlns:a16="http://schemas.microsoft.com/office/drawing/2014/main" id="{A04B7F29-7758-4AC3-8A8B-AB45C7B97E3B}"/>
                </a:ext>
              </a:extLst>
            </p:cNvPr>
            <p:cNvCxnSpPr/>
            <p:nvPr/>
          </p:nvCxnSpPr>
          <p:spPr>
            <a:xfrm>
              <a:off x="3962400" y="1600200"/>
              <a:ext cx="0" cy="1066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48">
              <a:extLst>
                <a:ext uri="{FF2B5EF4-FFF2-40B4-BE49-F238E27FC236}">
                  <a16:creationId xmlns:a16="http://schemas.microsoft.com/office/drawing/2014/main" id="{E9E39A98-FC91-497A-8D21-EA933760BD4B}"/>
                </a:ext>
              </a:extLst>
            </p:cNvPr>
            <p:cNvCxnSpPr/>
            <p:nvPr/>
          </p:nvCxnSpPr>
          <p:spPr>
            <a:xfrm flipV="1">
              <a:off x="4495800" y="1600200"/>
              <a:ext cx="0" cy="1066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3DF3730A-C9EE-4C9D-A8DC-305D5723EF81}"/>
              </a:ext>
            </a:extLst>
          </p:cNvPr>
          <p:cNvSpPr txBox="1"/>
          <p:nvPr/>
        </p:nvSpPr>
        <p:spPr>
          <a:xfrm rot="19814994">
            <a:off x="6405454" y="2005993"/>
            <a:ext cx="1473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Hoang </a:t>
            </a:r>
            <a:r>
              <a:rPr lang="vi-VN" sz="2800" dirty="0" err="1"/>
              <a:t>đường</a:t>
            </a:r>
            <a:endParaRPr lang="vi-VN" sz="2800" dirty="0"/>
          </a:p>
          <a:p>
            <a:r>
              <a:rPr lang="vi-VN" sz="2800" dirty="0"/>
              <a:t>hư </a:t>
            </a:r>
          </a:p>
          <a:p>
            <a:r>
              <a:rPr lang="vi-VN" sz="2800" dirty="0" err="1"/>
              <a:t>ảo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545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ED072F8-6547-470E-B436-76009DB0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76" y="489808"/>
            <a:ext cx="10261600" cy="563563"/>
          </a:xfrm>
        </p:spPr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BẢN CHẤT TÔN GIÁO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hỗ dành sẵn cho Nội dung 4" descr="Ảnh có chứa ngoài trời, người đàn ông, người, đứng&#10;&#10;Mô tả được tạo tự động">
            <a:extLst>
              <a:ext uri="{FF2B5EF4-FFF2-40B4-BE49-F238E27FC236}">
                <a16:creationId xmlns:a16="http://schemas.microsoft.com/office/drawing/2014/main" id="{C2F22DB3-E3F2-458C-80F9-4972079B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3" y="1509311"/>
            <a:ext cx="3759502" cy="48588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Straight Arrow Connector 14">
            <a:extLst>
              <a:ext uri="{FF2B5EF4-FFF2-40B4-BE49-F238E27FC236}">
                <a16:creationId xmlns:a16="http://schemas.microsoft.com/office/drawing/2014/main" id="{CE9CDA29-B121-4FCA-B802-C4CA3A02208B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8745112" y="1668921"/>
            <a:ext cx="50154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Nhóm 63">
            <a:extLst>
              <a:ext uri="{FF2B5EF4-FFF2-40B4-BE49-F238E27FC236}">
                <a16:creationId xmlns:a16="http://schemas.microsoft.com/office/drawing/2014/main" id="{C37BF2CA-BD6D-4F5D-94C5-36014545A55B}"/>
              </a:ext>
            </a:extLst>
          </p:cNvPr>
          <p:cNvGrpSpPr/>
          <p:nvPr/>
        </p:nvGrpSpPr>
        <p:grpSpPr>
          <a:xfrm>
            <a:off x="4026704" y="1344056"/>
            <a:ext cx="7882529" cy="5469872"/>
            <a:chOff x="392101" y="533400"/>
            <a:chExt cx="8383189" cy="6415043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517134A8-5997-4B64-ABF7-DDD3F57D22F2}"/>
                </a:ext>
              </a:extLst>
            </p:cNvPr>
            <p:cNvSpPr/>
            <p:nvPr/>
          </p:nvSpPr>
          <p:spPr>
            <a:xfrm>
              <a:off x="392101" y="2438400"/>
              <a:ext cx="1676317" cy="24384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TÔN GIÁO</a:t>
              </a:r>
            </a:p>
          </p:txBody>
        </p:sp>
        <p:cxnSp>
          <p:nvCxnSpPr>
            <p:cNvPr id="4" name="Straight Arrow Connector 5">
              <a:extLst>
                <a:ext uri="{FF2B5EF4-FFF2-40B4-BE49-F238E27FC236}">
                  <a16:creationId xmlns:a16="http://schemas.microsoft.com/office/drawing/2014/main" id="{14E990B1-2D45-4BF8-9E17-BA10C50198D2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 flipV="1">
              <a:off x="2068418" y="990600"/>
              <a:ext cx="761999" cy="2667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B4CDC4CF-35C7-4C40-B1DE-C7D203902F58}"/>
                </a:ext>
              </a:extLst>
            </p:cNvPr>
            <p:cNvSpPr/>
            <p:nvPr/>
          </p:nvSpPr>
          <p:spPr>
            <a:xfrm>
              <a:off x="2895600" y="533400"/>
              <a:ext cx="2514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HỆ THỐNG GIÁO LUẬT</a:t>
              </a:r>
            </a:p>
          </p:txBody>
        </p:sp>
        <p:cxnSp>
          <p:nvCxnSpPr>
            <p:cNvPr id="27" name="Straight Arrow Connector 8">
              <a:extLst>
                <a:ext uri="{FF2B5EF4-FFF2-40B4-BE49-F238E27FC236}">
                  <a16:creationId xmlns:a16="http://schemas.microsoft.com/office/drawing/2014/main" id="{C9338649-9C02-4A39-B522-861CA20EC18A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2068418" y="3657600"/>
              <a:ext cx="761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2A5CA0CD-3919-4389-A464-29002211C5B8}"/>
                </a:ext>
              </a:extLst>
            </p:cNvPr>
            <p:cNvSpPr/>
            <p:nvPr/>
          </p:nvSpPr>
          <p:spPr>
            <a:xfrm>
              <a:off x="2971800" y="2857501"/>
              <a:ext cx="2438400" cy="1257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NGHI LỄ TÔN GIÁO</a:t>
              </a:r>
            </a:p>
          </p:txBody>
        </p:sp>
        <p:cxnSp>
          <p:nvCxnSpPr>
            <p:cNvPr id="31" name="Straight Arrow Connector 11">
              <a:extLst>
                <a:ext uri="{FF2B5EF4-FFF2-40B4-BE49-F238E27FC236}">
                  <a16:creationId xmlns:a16="http://schemas.microsoft.com/office/drawing/2014/main" id="{60110CFB-7F5C-4E68-9569-A2C3CAB49702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2068418" y="3657600"/>
              <a:ext cx="838199" cy="20574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865C95FC-A5B5-464D-8BAA-F3F16A142A11}"/>
                </a:ext>
              </a:extLst>
            </p:cNvPr>
            <p:cNvSpPr/>
            <p:nvPr/>
          </p:nvSpPr>
          <p:spPr>
            <a:xfrm>
              <a:off x="3048000" y="4762501"/>
              <a:ext cx="2743200" cy="1714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TỔ CHỨC 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TÔN GIÁO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CỘNG ĐỒNG TÍN ĐỒ</a:t>
              </a:r>
            </a:p>
          </p:txBody>
        </p:sp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3B2D97F0-7342-4689-941A-CB6AFE8AC88C}"/>
                </a:ext>
              </a:extLst>
            </p:cNvPr>
            <p:cNvSpPr/>
            <p:nvPr/>
          </p:nvSpPr>
          <p:spPr>
            <a:xfrm>
              <a:off x="5943600" y="533400"/>
              <a:ext cx="2819400" cy="76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GIÁO LÝ</a:t>
              </a:r>
            </a:p>
          </p:txBody>
        </p:sp>
        <p:cxnSp>
          <p:nvCxnSpPr>
            <p:cNvPr id="39" name="Straight Arrow Connector 17">
              <a:extLst>
                <a:ext uri="{FF2B5EF4-FFF2-40B4-BE49-F238E27FC236}">
                  <a16:creationId xmlns:a16="http://schemas.microsoft.com/office/drawing/2014/main" id="{7110EE11-7B1A-4BC2-BB91-D94CDC407E15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5410200" y="914400"/>
              <a:ext cx="533400" cy="838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18">
              <a:extLst>
                <a:ext uri="{FF2B5EF4-FFF2-40B4-BE49-F238E27FC236}">
                  <a16:creationId xmlns:a16="http://schemas.microsoft.com/office/drawing/2014/main" id="{8DE14A96-704A-4CC9-8A23-AF272AD676D1}"/>
                </a:ext>
              </a:extLst>
            </p:cNvPr>
            <p:cNvSpPr/>
            <p:nvPr/>
          </p:nvSpPr>
          <p:spPr>
            <a:xfrm>
              <a:off x="6006895" y="1472017"/>
              <a:ext cx="2743200" cy="75535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KINH THÁNH</a:t>
              </a:r>
            </a:p>
          </p:txBody>
        </p:sp>
        <p:cxnSp>
          <p:nvCxnSpPr>
            <p:cNvPr id="43" name="Straight Arrow Connector 20">
              <a:extLst>
                <a:ext uri="{FF2B5EF4-FFF2-40B4-BE49-F238E27FC236}">
                  <a16:creationId xmlns:a16="http://schemas.microsoft.com/office/drawing/2014/main" id="{F4687947-ED93-4DC4-929A-F3F95B777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490" y="2971801"/>
              <a:ext cx="749710" cy="6857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A2209306-4A1B-4F1D-8840-1BFF1B09107F}"/>
                </a:ext>
              </a:extLst>
            </p:cNvPr>
            <p:cNvSpPr/>
            <p:nvPr/>
          </p:nvSpPr>
          <p:spPr>
            <a:xfrm>
              <a:off x="6184490" y="2493706"/>
              <a:ext cx="2590800" cy="8763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CẦU NGUYỆN</a:t>
              </a:r>
            </a:p>
          </p:txBody>
        </p:sp>
        <p:cxnSp>
          <p:nvCxnSpPr>
            <p:cNvPr id="49" name="Straight Arrow Connector 23">
              <a:extLst>
                <a:ext uri="{FF2B5EF4-FFF2-40B4-BE49-F238E27FC236}">
                  <a16:creationId xmlns:a16="http://schemas.microsoft.com/office/drawing/2014/main" id="{9FB97C06-C086-4ED3-9D90-5E4C985C1D9C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>
              <a:off x="5422490" y="3657600"/>
              <a:ext cx="762000" cy="2045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4">
              <a:extLst>
                <a:ext uri="{FF2B5EF4-FFF2-40B4-BE49-F238E27FC236}">
                  <a16:creationId xmlns:a16="http://schemas.microsoft.com/office/drawing/2014/main" id="{3C1E72F3-AF2A-456F-9A93-81AE44F850A9}"/>
                </a:ext>
              </a:extLst>
            </p:cNvPr>
            <p:cNvSpPr/>
            <p:nvPr/>
          </p:nvSpPr>
          <p:spPr>
            <a:xfrm>
              <a:off x="6184491" y="3450473"/>
              <a:ext cx="2578509" cy="8233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KIÊNG CỮ</a:t>
              </a:r>
            </a:p>
          </p:txBody>
        </p:sp>
        <p:cxnSp>
          <p:nvCxnSpPr>
            <p:cNvPr id="53" name="Straight Arrow Connector 27">
              <a:extLst>
                <a:ext uri="{FF2B5EF4-FFF2-40B4-BE49-F238E27FC236}">
                  <a16:creationId xmlns:a16="http://schemas.microsoft.com/office/drawing/2014/main" id="{520F6194-A050-4045-ADB8-BE028659A7A8}"/>
                </a:ext>
              </a:extLst>
            </p:cNvPr>
            <p:cNvCxnSpPr>
              <a:cxnSpLocks/>
            </p:cNvCxnSpPr>
            <p:nvPr/>
          </p:nvCxnSpPr>
          <p:spPr>
            <a:xfrm>
              <a:off x="5410199" y="3733800"/>
              <a:ext cx="749710" cy="9280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41A15085-55AF-4C1F-9ACD-18E91314B8F6}"/>
                </a:ext>
              </a:extLst>
            </p:cNvPr>
            <p:cNvSpPr/>
            <p:nvPr/>
          </p:nvSpPr>
          <p:spPr>
            <a:xfrm>
              <a:off x="6201697" y="4419600"/>
              <a:ext cx="2502310" cy="68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LỄ HỘI</a:t>
              </a:r>
            </a:p>
          </p:txBody>
        </p:sp>
        <p:cxnSp>
          <p:nvCxnSpPr>
            <p:cNvPr id="57" name="Straight Arrow Connector 30">
              <a:extLst>
                <a:ext uri="{FF2B5EF4-FFF2-40B4-BE49-F238E27FC236}">
                  <a16:creationId xmlns:a16="http://schemas.microsoft.com/office/drawing/2014/main" id="{66E046D0-7A46-4C39-927F-753348627F6B}"/>
                </a:ext>
              </a:extLst>
            </p:cNvPr>
            <p:cNvCxnSpPr>
              <a:cxnSpLocks/>
              <a:stCxn id="33" idx="3"/>
              <a:endCxn id="59" idx="1"/>
            </p:cNvCxnSpPr>
            <p:nvPr/>
          </p:nvCxnSpPr>
          <p:spPr>
            <a:xfrm>
              <a:off x="5791200" y="5619751"/>
              <a:ext cx="431389" cy="123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31">
              <a:extLst>
                <a:ext uri="{FF2B5EF4-FFF2-40B4-BE49-F238E27FC236}">
                  <a16:creationId xmlns:a16="http://schemas.microsoft.com/office/drawing/2014/main" id="{B0422A4C-D92D-481D-AD7D-BDEC34233418}"/>
                </a:ext>
              </a:extLst>
            </p:cNvPr>
            <p:cNvSpPr/>
            <p:nvPr/>
          </p:nvSpPr>
          <p:spPr>
            <a:xfrm>
              <a:off x="6222590" y="5251148"/>
              <a:ext cx="2502310" cy="76200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GIÁO HỘI</a:t>
              </a:r>
            </a:p>
          </p:txBody>
        </p:sp>
        <p:cxnSp>
          <p:nvCxnSpPr>
            <p:cNvPr id="61" name="Straight Arrow Connector 33">
              <a:extLst>
                <a:ext uri="{FF2B5EF4-FFF2-40B4-BE49-F238E27FC236}">
                  <a16:creationId xmlns:a16="http://schemas.microsoft.com/office/drawing/2014/main" id="{5D0B0FE8-2256-49FD-8A55-7FFFD50A4AB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5791200" y="5619751"/>
              <a:ext cx="381000" cy="7048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31EFB9A9-69C0-4E0A-9E4D-40E3DAA7671D}"/>
                </a:ext>
              </a:extLst>
            </p:cNvPr>
            <p:cNvSpPr/>
            <p:nvPr/>
          </p:nvSpPr>
          <p:spPr>
            <a:xfrm>
              <a:off x="6201697" y="6186442"/>
              <a:ext cx="2561303" cy="762001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NHÀ THỜ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524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ỗ dành sẵn cho Nội dung 8" descr="Ảnh có chứa trong nhà, bàn, người, lớn&#10;&#10;Mô tả được tạo tự động">
            <a:extLst>
              <a:ext uri="{FF2B5EF4-FFF2-40B4-BE49-F238E27FC236}">
                <a16:creationId xmlns:a16="http://schemas.microsoft.com/office/drawing/2014/main" id="{BFEA0DC7-E991-4A2B-8FD4-6279247B5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DED072F8-6547-470E-B436-76009DB0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</a:rPr>
              <a:t>BẢN CHẤT TÔN GIÁO</a:t>
            </a:r>
          </a:p>
        </p:txBody>
      </p:sp>
      <p:graphicFrame>
        <p:nvGraphicFramePr>
          <p:cNvPr id="11" name="Sơ đồ 10">
            <a:extLst>
              <a:ext uri="{FF2B5EF4-FFF2-40B4-BE49-F238E27FC236}">
                <a16:creationId xmlns:a16="http://schemas.microsoft.com/office/drawing/2014/main" id="{54CF8113-D3F5-47A1-9119-83CA89167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962749"/>
              </p:ext>
            </p:extLst>
          </p:nvPr>
        </p:nvGraphicFramePr>
        <p:xfrm>
          <a:off x="3552575" y="852757"/>
          <a:ext cx="8128000" cy="6092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1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E1FD92-31B9-4273-BECA-D837FFFC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10F79AF-0FFA-457D-993C-296A069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122" y="0"/>
            <a:ext cx="3059177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Một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số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khái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niệm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liên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1D122851-201B-4D2D-A4D2-89FCDE44C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5" b="2800"/>
          <a:stretch/>
        </p:blipFill>
        <p:spPr>
          <a:xfrm>
            <a:off x="561862" y="883463"/>
            <a:ext cx="3719192" cy="254203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6B6A0CF-9CE5-4485-9BF7-B1BCF2044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" r="3092" b="-2"/>
          <a:stretch/>
        </p:blipFill>
        <p:spPr>
          <a:xfrm>
            <a:off x="4416141" y="883463"/>
            <a:ext cx="3721608" cy="254203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CFE5D41-66D3-48BB-ADD0-F64A861C1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556436" y="3548347"/>
            <a:ext cx="3719192" cy="254203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CE2C14BD-9655-419E-82E6-58EBDEA097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" r="10386" b="-4"/>
          <a:stretch/>
        </p:blipFill>
        <p:spPr>
          <a:xfrm>
            <a:off x="4416141" y="3548348"/>
            <a:ext cx="3721608" cy="25420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85F2336A-FAC9-466B-BCF2-A58114E939B5}"/>
              </a:ext>
            </a:extLst>
          </p:cNvPr>
          <p:cNvSpPr txBox="1"/>
          <p:nvPr/>
        </p:nvSpPr>
        <p:spPr>
          <a:xfrm>
            <a:off x="9235249" y="2445249"/>
            <a:ext cx="2654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err="1">
                <a:solidFill>
                  <a:srgbClr val="FF0000"/>
                </a:solidFill>
              </a:rPr>
              <a:t>Tín</a:t>
            </a:r>
            <a:r>
              <a:rPr lang="vi-VN" sz="2400" dirty="0">
                <a:solidFill>
                  <a:srgbClr val="FF0000"/>
                </a:solidFill>
              </a:rPr>
              <a:t> </a:t>
            </a:r>
            <a:r>
              <a:rPr lang="vi-VN" sz="2400" dirty="0" err="1">
                <a:solidFill>
                  <a:srgbClr val="FF0000"/>
                </a:solidFill>
              </a:rPr>
              <a:t>ngưỡng</a:t>
            </a:r>
            <a:endParaRPr lang="vi-VN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735D92B-3992-4EBF-B5F5-621953B063B3}"/>
              </a:ext>
            </a:extLst>
          </p:cNvPr>
          <p:cNvSpPr txBox="1"/>
          <p:nvPr/>
        </p:nvSpPr>
        <p:spPr>
          <a:xfrm>
            <a:off x="9000698" y="2983389"/>
            <a:ext cx="27740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dirty="0" err="1">
                <a:cs typeface="Arial" panose="020B0604020202020204" pitchFamily="34" charset="0"/>
              </a:rPr>
              <a:t>Là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sự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ngưỡng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mộ</a:t>
            </a:r>
            <a:r>
              <a:rPr lang="en-US" sz="2800" dirty="0">
                <a:cs typeface="Arial" panose="020B0604020202020204" pitchFamily="34" charset="0"/>
              </a:rPr>
              <a:t>, </a:t>
            </a:r>
            <a:r>
              <a:rPr lang="en-US" sz="2800" dirty="0" err="1">
                <a:cs typeface="Arial" panose="020B0604020202020204" pitchFamily="34" charset="0"/>
              </a:rPr>
              <a:t>niềm</a:t>
            </a:r>
            <a:r>
              <a:rPr lang="en-US" sz="2800" dirty="0">
                <a:cs typeface="Arial" panose="020B0604020202020204" pitchFamily="34" charset="0"/>
              </a:rPr>
              <a:t> tin </a:t>
            </a:r>
            <a:r>
              <a:rPr lang="en-US" sz="2800" dirty="0" err="1">
                <a:cs typeface="Arial" panose="020B0604020202020204" pitchFamily="34" charset="0"/>
              </a:rPr>
              <a:t>đến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sùng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bái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vào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một</a:t>
            </a:r>
            <a:r>
              <a:rPr lang="en-US" sz="2800" dirty="0">
                <a:cs typeface="Arial" panose="020B0604020202020204" pitchFamily="34" charset="0"/>
              </a:rPr>
              <a:t> hay </a:t>
            </a:r>
            <a:r>
              <a:rPr lang="en-US" sz="2800" dirty="0" err="1">
                <a:cs typeface="Arial" panose="020B0604020202020204" pitchFamily="34" charset="0"/>
              </a:rPr>
              <a:t>một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số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đấng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siêu</a:t>
            </a:r>
            <a:r>
              <a:rPr lang="en-US" sz="2800" dirty="0">
                <a:cs typeface="Arial" panose="020B0604020202020204" pitchFamily="34" charset="0"/>
              </a:rPr>
              <a:t> </a:t>
            </a:r>
            <a:r>
              <a:rPr lang="en-US" sz="2800" dirty="0" err="1">
                <a:cs typeface="Arial" panose="020B0604020202020204" pitchFamily="34" charset="0"/>
              </a:rPr>
              <a:t>nhiên</a:t>
            </a:r>
            <a:r>
              <a:rPr lang="en-US" sz="2800" dirty="0">
                <a:cs typeface="Arial" panose="020B06040202020202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90277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01">
  <a:themeElements>
    <a:clrScheme name="01 2">
      <a:dk1>
        <a:srgbClr val="003366"/>
      </a:dk1>
      <a:lt1>
        <a:srgbClr val="FFFFFF"/>
      </a:lt1>
      <a:dk2>
        <a:srgbClr val="2E6272"/>
      </a:dk2>
      <a:lt2>
        <a:srgbClr val="B2B2B2"/>
      </a:lt2>
      <a:accent1>
        <a:srgbClr val="3984C9"/>
      </a:accent1>
      <a:accent2>
        <a:srgbClr val="77AE26"/>
      </a:accent2>
      <a:accent3>
        <a:srgbClr val="FFFFFF"/>
      </a:accent3>
      <a:accent4>
        <a:srgbClr val="002A56"/>
      </a:accent4>
      <a:accent5>
        <a:srgbClr val="AEC2E1"/>
      </a:accent5>
      <a:accent6>
        <a:srgbClr val="6B9D21"/>
      </a:accent6>
      <a:hlink>
        <a:srgbClr val="6E815B"/>
      </a:hlink>
      <a:folHlink>
        <a:srgbClr val="90A8B0"/>
      </a:folHlink>
    </a:clrScheme>
    <a:fontScheme name="0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01 1">
        <a:dk1>
          <a:srgbClr val="003366"/>
        </a:dk1>
        <a:lt1>
          <a:srgbClr val="FFFFFF"/>
        </a:lt1>
        <a:dk2>
          <a:srgbClr val="3C8196"/>
        </a:dk2>
        <a:lt2>
          <a:srgbClr val="B2B2B2"/>
        </a:lt2>
        <a:accent1>
          <a:srgbClr val="2C6AA2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CB9CE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2">
        <a:dk1>
          <a:srgbClr val="003366"/>
        </a:dk1>
        <a:lt1>
          <a:srgbClr val="FFFFFF"/>
        </a:lt1>
        <a:dk2>
          <a:srgbClr val="2E6272"/>
        </a:dk2>
        <a:lt2>
          <a:srgbClr val="B2B2B2"/>
        </a:lt2>
        <a:accent1>
          <a:srgbClr val="3984C9"/>
        </a:accent1>
        <a:accent2>
          <a:srgbClr val="77AE26"/>
        </a:accent2>
        <a:accent3>
          <a:srgbClr val="FFFFFF"/>
        </a:accent3>
        <a:accent4>
          <a:srgbClr val="002A56"/>
        </a:accent4>
        <a:accent5>
          <a:srgbClr val="AEC2E1"/>
        </a:accent5>
        <a:accent6>
          <a:srgbClr val="6B9D21"/>
        </a:accent6>
        <a:hlink>
          <a:srgbClr val="6E815B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3">
        <a:dk1>
          <a:srgbClr val="30311D"/>
        </a:dk1>
        <a:lt1>
          <a:srgbClr val="FFFFFF"/>
        </a:lt1>
        <a:dk2>
          <a:srgbClr val="4A5B1F"/>
        </a:dk2>
        <a:lt2>
          <a:srgbClr val="B2B2B2"/>
        </a:lt2>
        <a:accent1>
          <a:srgbClr val="90724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C6BCB0"/>
        </a:accent5>
        <a:accent6>
          <a:srgbClr val="85A655"/>
        </a:accent6>
        <a:hlink>
          <a:srgbClr val="557B97"/>
        </a:hlink>
        <a:folHlink>
          <a:srgbClr val="A1A1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Huy hiệu">
  <a:themeElements>
    <a:clrScheme name="Huy hiệu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Huy hiệu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y hiệu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4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hong cách hoài niệm">
  <a:themeElements>
    <a:clrScheme name="Phong cách 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hong cách 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hong cách 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7.xml><?xml version="1.0" encoding="utf-8"?>
<a:theme xmlns:a="http://schemas.openxmlformats.org/drawingml/2006/main" name="Hình cắt">
  <a:themeElements>
    <a:clrScheme name="Hình cắ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Hình cắ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ình cắ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8.xml><?xml version="1.0" encoding="utf-8"?>
<a:theme xmlns:a="http://schemas.openxmlformats.org/drawingml/2006/main" name="1_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1825</Words>
  <Application>Microsoft Macintosh PowerPoint</Application>
  <PresentationFormat>Widescreen</PresentationFormat>
  <Paragraphs>143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33</vt:i4>
      </vt:variant>
    </vt:vector>
  </HeadingPairs>
  <TitlesOfParts>
    <vt:vector size="54" baseType="lpstr">
      <vt:lpstr>Arial</vt:lpstr>
      <vt:lpstr>Avenir Next LT Pro</vt:lpstr>
      <vt:lpstr>Bookman Old Style</vt:lpstr>
      <vt:lpstr>Calibri</vt:lpstr>
      <vt:lpstr>Calibri Light</vt:lpstr>
      <vt:lpstr>Franklin Gothic Book</vt:lpstr>
      <vt:lpstr>Gill Sans MT</vt:lpstr>
      <vt:lpstr>Impact</vt:lpstr>
      <vt:lpstr>Rockwell</vt:lpstr>
      <vt:lpstr>Tahoma</vt:lpstr>
      <vt:lpstr>Times New Roman</vt:lpstr>
      <vt:lpstr>Verdana</vt:lpstr>
      <vt:lpstr>Wingdings</vt:lpstr>
      <vt:lpstr>01</vt:lpstr>
      <vt:lpstr>Damask</vt:lpstr>
      <vt:lpstr>Huy hiệu</vt:lpstr>
      <vt:lpstr>Chủ đề Office</vt:lpstr>
      <vt:lpstr>Phong cách hoài niệm</vt:lpstr>
      <vt:lpstr>Metropolitan</vt:lpstr>
      <vt:lpstr>Hình cắt</vt:lpstr>
      <vt:lpstr>1_Chủ đề Office</vt:lpstr>
      <vt:lpstr>2. Tôn giáo trong  thời kỳ quá độ lêN chủ nghĩa xã hội</vt:lpstr>
      <vt:lpstr>NỘI DUNG CHÍNH</vt:lpstr>
      <vt:lpstr>PowerPoint Presentation</vt:lpstr>
      <vt:lpstr>PowerPoint Presentation</vt:lpstr>
      <vt:lpstr>PowerPoint Presentation</vt:lpstr>
      <vt:lpstr>BẢN CHẤT TÔN GIÁO</vt:lpstr>
      <vt:lpstr>BẢN CHẤT TÔN GIÁO</vt:lpstr>
      <vt:lpstr>BẢN CHẤT TÔN GIÁO</vt:lpstr>
      <vt:lpstr>Một số khái niệm liên quan</vt:lpstr>
      <vt:lpstr>Mê tín dị đoan</vt:lpstr>
      <vt:lpstr>THẢO LUẬN SO SÁNH ĐIỂM GIỐNG VÀ KHÁC NHAU GIỮA TÔN GIÁO, TÍN NGƯỠNG, MÊ TÍN DỊ ĐOAN</vt:lpstr>
      <vt:lpstr>PowerPoint Presentation</vt:lpstr>
      <vt:lpstr>Nguồn gốc của tôn giáo</vt:lpstr>
      <vt:lpstr>Nguồn gốc của tôn giáo</vt:lpstr>
      <vt:lpstr>Nguồn gốc tôn giáo</vt:lpstr>
      <vt:lpstr>Tính chất của tôn giáo</vt:lpstr>
      <vt:lpstr>PowerPoint Presentation</vt:lpstr>
      <vt:lpstr>2.1.2.  Nguyên tắc giải quyết vấn đề tôn giáo trong thời kỳ quá độ lên chủ nghĩa xã hội</vt:lpstr>
      <vt:lpstr>Tôn trọng,  bảo đảm quyền tự do tín ngưỡng và không tín ngưỡng của nhân dân</vt:lpstr>
      <vt:lpstr>Khắc phục dần những ảnh hưởng tiêu cực của tôn giáo phải gắn liền với quá trình cải tạo xã hội cũ và xây dựng xã hội mới</vt:lpstr>
      <vt:lpstr>Phân biệt rõ hai mặt chính trị và tư tưởng của tôn giáo trong quá trình giải quyết vấn đề tôn giáo</vt:lpstr>
      <vt:lpstr>Quan điểm lịch sử cụ thể trong  giải quyết vấn đề tín ngưỡng, tôn giáo</vt:lpstr>
      <vt:lpstr>2.2. Tôn giáo ở Việt Nam và chính sách tôn giáo của Đảng, Nhà nước ta hiện nay</vt:lpstr>
      <vt:lpstr>PowerPoint Presentation</vt:lpstr>
      <vt:lpstr>2.2.2. Chính sách của Đảng và Nhà nước Việt Nam đối với tín ngưỡng, tôn giáo hiện nay</vt:lpstr>
      <vt:lpstr>PowerPoint Presentation</vt:lpstr>
      <vt:lpstr>PowerPoint Presentation</vt:lpstr>
      <vt:lpstr>3. Quan hệ dân tộc và tôn giáo ở việt nam</vt:lpstr>
      <vt:lpstr>3.1.1. Đặc điểm quan hệ dân tộc và tôn giáo ở Việt Nam</vt:lpstr>
      <vt:lpstr>3.2. Định hướng giải quyết mối quan hệ dân tộc và tôn giáo ở Việt Nam hiện nay</vt:lpstr>
      <vt:lpstr>3.2. Định hướng giải quyết mối quan hệ dân tộc và tôn giáo ở Việt Nam hiện nay</vt:lpstr>
      <vt:lpstr>3.2. Định hướng giải quyết  mối quan hệ dân tộc và  tôn giáo ở Việt Nam hiện nay</vt:lpstr>
      <vt:lpstr>CÂU HỎI ÔN TẬP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Tôn giáo trong  thời kỳ quá độ lêN chủ nghĩa xã hội</dc:title>
  <dc:creator>Huệ Nguyễn</dc:creator>
  <cp:lastModifiedBy>Microsoft Office User</cp:lastModifiedBy>
  <cp:revision>6</cp:revision>
  <dcterms:created xsi:type="dcterms:W3CDTF">2020-09-03T04:00:04Z</dcterms:created>
  <dcterms:modified xsi:type="dcterms:W3CDTF">2021-11-03T10:55:20Z</dcterms:modified>
</cp:coreProperties>
</file>